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Quattrocento Sans" panose="020B060402020202020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3" roundtripDataSignature="AMtx7miHDlXc8/0eQGXJS/9pELz+hHcnz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A57E23-4676-49F4-AAED-D247B54BAFD9}">
  <a:tblStyle styleId="{BBA57E23-4676-49F4-AAED-D247B54BAFD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5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9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9A5315"/>
              </a:buClr>
              <a:buSzPts val="1200"/>
              <a:buFont typeface="Quattrocento Sans"/>
              <a:buNone/>
              <a:defRPr sz="1200" b="0" i="0" u="none" strike="noStrike" cap="none">
                <a:solidFill>
                  <a:srgbClr val="9A5315"/>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08" y="0"/>
            <a:ext cx="2971800" cy="458791"/>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9A5315"/>
              </a:buClr>
              <a:buSzPts val="1200"/>
              <a:buFont typeface="Quattrocento Sans"/>
              <a:buNone/>
              <a:defRPr sz="1200" b="0" i="0" u="none" strike="noStrike" cap="none">
                <a:solidFill>
                  <a:srgbClr val="9A5315"/>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099"/>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9A5315"/>
              </a:buClr>
              <a:buSzPts val="1200"/>
              <a:buFont typeface="Quattrocento Sans"/>
              <a:buNone/>
              <a:defRPr sz="1200" b="0" i="0" u="none" strike="noStrike" cap="none">
                <a:solidFill>
                  <a:srgbClr val="9A5315"/>
                </a:solidFill>
                <a:latin typeface="Quattrocento Sans"/>
                <a:ea typeface="Quattrocento Sans"/>
                <a:cs typeface="Quattrocento Sans"/>
                <a:sym typeface="Quattrocento Sans"/>
              </a:defRPr>
            </a:lvl1pPr>
            <a:lvl2pPr marL="914400" marR="0" lvl="1" indent="-228600" algn="l" rtl="0">
              <a:lnSpc>
                <a:spcPct val="100000"/>
              </a:lnSpc>
              <a:spcBef>
                <a:spcPts val="0"/>
              </a:spcBef>
              <a:spcAft>
                <a:spcPts val="0"/>
              </a:spcAft>
              <a:buClr>
                <a:srgbClr val="9A5315"/>
              </a:buClr>
              <a:buSzPts val="1200"/>
              <a:buFont typeface="Quattrocento Sans"/>
              <a:buNone/>
              <a:defRPr sz="1200" b="0" i="0" u="none" strike="noStrike" cap="none">
                <a:solidFill>
                  <a:srgbClr val="9A5315"/>
                </a:solidFill>
                <a:latin typeface="Quattrocento Sans"/>
                <a:ea typeface="Quattrocento Sans"/>
                <a:cs typeface="Quattrocento Sans"/>
                <a:sym typeface="Quattrocento Sans"/>
              </a:defRPr>
            </a:lvl2pPr>
            <a:lvl3pPr marL="1371600" marR="0" lvl="2" indent="-228600" algn="l" rtl="0">
              <a:lnSpc>
                <a:spcPct val="100000"/>
              </a:lnSpc>
              <a:spcBef>
                <a:spcPts val="0"/>
              </a:spcBef>
              <a:spcAft>
                <a:spcPts val="0"/>
              </a:spcAft>
              <a:buClr>
                <a:srgbClr val="9A5315"/>
              </a:buClr>
              <a:buSzPts val="1200"/>
              <a:buFont typeface="Quattrocento Sans"/>
              <a:buNone/>
              <a:defRPr sz="1200" b="0" i="0" u="none" strike="noStrike" cap="none">
                <a:solidFill>
                  <a:srgbClr val="9A5315"/>
                </a:solidFill>
                <a:latin typeface="Quattrocento Sans"/>
                <a:ea typeface="Quattrocento Sans"/>
                <a:cs typeface="Quattrocento Sans"/>
                <a:sym typeface="Quattrocento Sans"/>
              </a:defRPr>
            </a:lvl3pPr>
            <a:lvl4pPr marL="1828800" marR="0" lvl="3" indent="-228600" algn="l" rtl="0">
              <a:lnSpc>
                <a:spcPct val="100000"/>
              </a:lnSpc>
              <a:spcBef>
                <a:spcPts val="0"/>
              </a:spcBef>
              <a:spcAft>
                <a:spcPts val="0"/>
              </a:spcAft>
              <a:buClr>
                <a:srgbClr val="9A5315"/>
              </a:buClr>
              <a:buSzPts val="1200"/>
              <a:buFont typeface="Quattrocento Sans"/>
              <a:buNone/>
              <a:defRPr sz="1200" b="0" i="0" u="none" strike="noStrike" cap="none">
                <a:solidFill>
                  <a:srgbClr val="9A5315"/>
                </a:solidFill>
                <a:latin typeface="Quattrocento Sans"/>
                <a:ea typeface="Quattrocento Sans"/>
                <a:cs typeface="Quattrocento Sans"/>
                <a:sym typeface="Quattrocento Sans"/>
              </a:defRPr>
            </a:lvl4pPr>
            <a:lvl5pPr marL="2286000" marR="0" lvl="4" indent="-228600" algn="l" rtl="0">
              <a:lnSpc>
                <a:spcPct val="100000"/>
              </a:lnSpc>
              <a:spcBef>
                <a:spcPts val="0"/>
              </a:spcBef>
              <a:spcAft>
                <a:spcPts val="0"/>
              </a:spcAft>
              <a:buClr>
                <a:srgbClr val="9A5315"/>
              </a:buClr>
              <a:buSzPts val="1200"/>
              <a:buFont typeface="Quattrocento Sans"/>
              <a:buNone/>
              <a:defRPr sz="1200" b="0" i="0" u="none" strike="noStrike" cap="none">
                <a:solidFill>
                  <a:srgbClr val="9A5315"/>
                </a:solidFill>
                <a:latin typeface="Quattrocento Sans"/>
                <a:ea typeface="Quattrocento Sans"/>
                <a:cs typeface="Quattrocento Sans"/>
                <a:sym typeface="Quattrocento Sans"/>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08"/>
            <a:ext cx="2971800" cy="458791"/>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9A5315"/>
              </a:buClr>
              <a:buSzPts val="1200"/>
              <a:buFont typeface="Quattrocento Sans"/>
              <a:buNone/>
              <a:defRPr sz="1200" b="0" i="0" u="none" strike="noStrike" cap="none">
                <a:solidFill>
                  <a:srgbClr val="9A5315"/>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9A5315"/>
              </a:buClr>
              <a:buSzPts val="1200"/>
              <a:buFont typeface="Quattrocento Sans"/>
              <a:buNone/>
            </a:pPr>
            <a:fld id="{00000000-1234-1234-1234-123412341234}" type="slidenum">
              <a:rPr lang="en-GB" sz="1200" b="0" i="0" u="none" strike="noStrike" cap="none">
                <a:solidFill>
                  <a:srgbClr val="9A5315"/>
                </a:solidFill>
                <a:latin typeface="Quattrocento Sans"/>
                <a:ea typeface="Quattrocento Sans"/>
                <a:cs typeface="Quattrocento Sans"/>
                <a:sym typeface="Quattrocento Sans"/>
              </a:rPr>
              <a:t>‹#›</a:t>
            </a:fld>
            <a:endParaRPr sz="1200" b="0" i="0" u="none" strike="noStrike" cap="none">
              <a:solidFill>
                <a:srgbClr val="9A5315"/>
              </a:solidFill>
              <a:latin typeface="Quattrocento Sans"/>
              <a:ea typeface="Quattrocento Sans"/>
              <a:cs typeface="Quattrocento Sans"/>
              <a:sym typeface="Quattrocento Sa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0: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1: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2: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3: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4: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5: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6: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7: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8: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9: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7511731" y="1330351"/>
            <a:ext cx="3840480" cy="21031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D290B"/>
              </a:buClr>
              <a:buSzPts val="3600"/>
              <a:buFont typeface="Quattrocento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6611" y="914400"/>
            <a:ext cx="6172200" cy="50292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1800"/>
              </a:spcBef>
              <a:spcAft>
                <a:spcPts val="0"/>
              </a:spcAft>
              <a:buClr>
                <a:srgbClr val="9A5315"/>
              </a:buClr>
              <a:buSzPts val="2400"/>
              <a:buChar char="•"/>
              <a:defRPr/>
            </a:lvl1pPr>
            <a:lvl2pPr marL="914400" lvl="1" indent="-355600" algn="l">
              <a:lnSpc>
                <a:spcPct val="100000"/>
              </a:lnSpc>
              <a:spcBef>
                <a:spcPts val="1200"/>
              </a:spcBef>
              <a:spcAft>
                <a:spcPts val="0"/>
              </a:spcAft>
              <a:buClr>
                <a:srgbClr val="9A5315"/>
              </a:buClr>
              <a:buSzPts val="2000"/>
              <a:buChar char="•"/>
              <a:defRPr/>
            </a:lvl2pPr>
            <a:lvl3pPr marL="1371600" lvl="2" indent="-342900" algn="l">
              <a:lnSpc>
                <a:spcPct val="100000"/>
              </a:lnSpc>
              <a:spcBef>
                <a:spcPts val="800"/>
              </a:spcBef>
              <a:spcAft>
                <a:spcPts val="0"/>
              </a:spcAft>
              <a:buClr>
                <a:srgbClr val="9A5315"/>
              </a:buClr>
              <a:buSzPts val="1800"/>
              <a:buChar char="•"/>
              <a:defRPr/>
            </a:lvl3pPr>
            <a:lvl4pPr marL="1828800" lvl="3" indent="-330200" algn="l">
              <a:lnSpc>
                <a:spcPct val="100000"/>
              </a:lnSpc>
              <a:spcBef>
                <a:spcPts val="600"/>
              </a:spcBef>
              <a:spcAft>
                <a:spcPts val="0"/>
              </a:spcAft>
              <a:buClr>
                <a:srgbClr val="9A5315"/>
              </a:buClr>
              <a:buSzPts val="1600"/>
              <a:buChar char="•"/>
              <a:defRPr/>
            </a:lvl4pPr>
            <a:lvl5pPr marL="2286000" lvl="4" indent="-330200" algn="l">
              <a:lnSpc>
                <a:spcPct val="100000"/>
              </a:lnSpc>
              <a:spcBef>
                <a:spcPts val="600"/>
              </a:spcBef>
              <a:spcAft>
                <a:spcPts val="0"/>
              </a:spcAft>
              <a:buClr>
                <a:srgbClr val="9A5315"/>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body" idx="2"/>
          </p:nvPr>
        </p:nvSpPr>
        <p:spPr>
          <a:xfrm>
            <a:off x="7511731" y="3555525"/>
            <a:ext cx="3840480" cy="23880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800"/>
              </a:spcBef>
              <a:spcAft>
                <a:spcPts val="0"/>
              </a:spcAft>
              <a:buClr>
                <a:srgbClr val="9A5315"/>
              </a:buClr>
              <a:buSzPts val="1800"/>
              <a:buNone/>
              <a:defRPr sz="1800"/>
            </a:lvl1pPr>
            <a:lvl2pPr marL="914400" lvl="1" indent="-342900" algn="l">
              <a:lnSpc>
                <a:spcPct val="100000"/>
              </a:lnSpc>
              <a:spcBef>
                <a:spcPts val="1200"/>
              </a:spcBef>
              <a:spcAft>
                <a:spcPts val="0"/>
              </a:spcAft>
              <a:buClr>
                <a:srgbClr val="9A5315"/>
              </a:buClr>
              <a:buSzPts val="1800"/>
              <a:buChar char="•"/>
              <a:defRPr/>
            </a:lvl2pPr>
            <a:lvl3pPr marL="1371600" lvl="2" indent="-342900" algn="l">
              <a:lnSpc>
                <a:spcPct val="100000"/>
              </a:lnSpc>
              <a:spcBef>
                <a:spcPts val="800"/>
              </a:spcBef>
              <a:spcAft>
                <a:spcPts val="0"/>
              </a:spcAft>
              <a:buClr>
                <a:srgbClr val="9A5315"/>
              </a:buClr>
              <a:buSzPts val="1800"/>
              <a:buChar char="•"/>
              <a:defRPr/>
            </a:lvl3pPr>
            <a:lvl4pPr marL="1828800" lvl="3" indent="-342900" algn="l">
              <a:lnSpc>
                <a:spcPct val="100000"/>
              </a:lnSpc>
              <a:spcBef>
                <a:spcPts val="600"/>
              </a:spcBef>
              <a:spcAft>
                <a:spcPts val="0"/>
              </a:spcAft>
              <a:buClr>
                <a:srgbClr val="9A5315"/>
              </a:buClr>
              <a:buSzPts val="1800"/>
              <a:buChar char="•"/>
              <a:defRPr/>
            </a:lvl4pPr>
            <a:lvl5pPr marL="2286000" lvl="4" indent="-342900" algn="l">
              <a:lnSpc>
                <a:spcPct val="100000"/>
              </a:lnSpc>
              <a:spcBef>
                <a:spcPts val="600"/>
              </a:spcBef>
              <a:spcAft>
                <a:spcPts val="0"/>
              </a:spcAft>
              <a:buClr>
                <a:srgbClr val="9A531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15"/>
          <p:cNvSpPr txBox="1">
            <a:spLocks noGrp="1"/>
          </p:cNvSpPr>
          <p:nvPr>
            <p:ph type="sldNum" idx="12"/>
          </p:nvPr>
        </p:nvSpPr>
        <p:spPr>
          <a:xfrm>
            <a:off x="1065211" y="6019796"/>
            <a:ext cx="761996" cy="2286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9A5315"/>
              </a:buClr>
              <a:buSzPts val="1100"/>
              <a:buFont typeface="Quattrocento Sans"/>
              <a:buNone/>
              <a:defRPr/>
            </a:lvl1pPr>
            <a:lvl2pPr marL="0" marR="0" lvl="1" indent="0" algn="l">
              <a:lnSpc>
                <a:spcPct val="100000"/>
              </a:lnSpc>
              <a:spcBef>
                <a:spcPts val="0"/>
              </a:spcBef>
              <a:spcAft>
                <a:spcPts val="0"/>
              </a:spcAft>
              <a:buClr>
                <a:srgbClr val="9A5315"/>
              </a:buClr>
              <a:buSzPts val="1100"/>
              <a:buFont typeface="Quattrocento Sans"/>
              <a:buNone/>
              <a:defRPr/>
            </a:lvl2pPr>
            <a:lvl3pPr marL="0" marR="0" lvl="2" indent="0" algn="l">
              <a:lnSpc>
                <a:spcPct val="100000"/>
              </a:lnSpc>
              <a:spcBef>
                <a:spcPts val="0"/>
              </a:spcBef>
              <a:spcAft>
                <a:spcPts val="0"/>
              </a:spcAft>
              <a:buClr>
                <a:srgbClr val="9A5315"/>
              </a:buClr>
              <a:buSzPts val="1100"/>
              <a:buFont typeface="Quattrocento Sans"/>
              <a:buNone/>
              <a:defRPr/>
            </a:lvl3pPr>
            <a:lvl4pPr marL="0" marR="0" lvl="3" indent="0" algn="l">
              <a:lnSpc>
                <a:spcPct val="100000"/>
              </a:lnSpc>
              <a:spcBef>
                <a:spcPts val="0"/>
              </a:spcBef>
              <a:spcAft>
                <a:spcPts val="0"/>
              </a:spcAft>
              <a:buClr>
                <a:srgbClr val="9A5315"/>
              </a:buClr>
              <a:buSzPts val="1100"/>
              <a:buFont typeface="Quattrocento Sans"/>
              <a:buNone/>
              <a:defRPr/>
            </a:lvl4pPr>
            <a:lvl5pPr marL="0" marR="0" lvl="4" indent="0" algn="l">
              <a:lnSpc>
                <a:spcPct val="100000"/>
              </a:lnSpc>
              <a:spcBef>
                <a:spcPts val="0"/>
              </a:spcBef>
              <a:spcAft>
                <a:spcPts val="0"/>
              </a:spcAft>
              <a:buClr>
                <a:srgbClr val="9A5315"/>
              </a:buClr>
              <a:buSzPts val="1100"/>
              <a:buFont typeface="Quattrocento Sans"/>
              <a:buNone/>
              <a:defRPr/>
            </a:lvl5pPr>
            <a:lvl6pPr marL="0" marR="0" lvl="5" indent="0" algn="l">
              <a:lnSpc>
                <a:spcPct val="100000"/>
              </a:lnSpc>
              <a:spcBef>
                <a:spcPts val="0"/>
              </a:spcBef>
              <a:spcAft>
                <a:spcPts val="0"/>
              </a:spcAft>
              <a:buClr>
                <a:srgbClr val="9A5315"/>
              </a:buClr>
              <a:buSzPts val="1100"/>
              <a:buFont typeface="Quattrocento Sans"/>
              <a:buNone/>
              <a:defRPr/>
            </a:lvl6pPr>
            <a:lvl7pPr marL="0" marR="0" lvl="6" indent="0" algn="l">
              <a:lnSpc>
                <a:spcPct val="100000"/>
              </a:lnSpc>
              <a:spcBef>
                <a:spcPts val="0"/>
              </a:spcBef>
              <a:spcAft>
                <a:spcPts val="0"/>
              </a:spcAft>
              <a:buClr>
                <a:srgbClr val="9A5315"/>
              </a:buClr>
              <a:buSzPts val="1100"/>
              <a:buFont typeface="Quattrocento Sans"/>
              <a:buNone/>
              <a:defRPr/>
            </a:lvl7pPr>
            <a:lvl8pPr marL="0" marR="0" lvl="7" indent="0" algn="l">
              <a:lnSpc>
                <a:spcPct val="100000"/>
              </a:lnSpc>
              <a:spcBef>
                <a:spcPts val="0"/>
              </a:spcBef>
              <a:spcAft>
                <a:spcPts val="0"/>
              </a:spcAft>
              <a:buClr>
                <a:srgbClr val="9A5315"/>
              </a:buClr>
              <a:buSzPts val="1100"/>
              <a:buFont typeface="Quattrocento Sans"/>
              <a:buNone/>
              <a:defRPr/>
            </a:lvl8pPr>
            <a:lvl9pPr marL="0" marR="0" lvl="8" indent="0" algn="l">
              <a:lnSpc>
                <a:spcPct val="100000"/>
              </a:lnSpc>
              <a:spcBef>
                <a:spcPts val="0"/>
              </a:spcBef>
              <a:spcAft>
                <a:spcPts val="0"/>
              </a:spcAft>
              <a:buClr>
                <a:srgbClr val="9A5315"/>
              </a:buClr>
              <a:buSzPts val="1100"/>
              <a:buFont typeface="Quattrocento Sans"/>
              <a:buNone/>
              <a:defRPr/>
            </a:lvl9pPr>
          </a:lstStyle>
          <a:p>
            <a:pPr marL="0" lvl="0" indent="0" algn="l" rtl="0">
              <a:spcBef>
                <a:spcPts val="0"/>
              </a:spcBef>
              <a:spcAft>
                <a:spcPts val="0"/>
              </a:spcAft>
              <a:buNone/>
            </a:pPr>
            <a:fld id="{00000000-1234-1234-1234-123412341234}" type="slidenum">
              <a:rPr lang="en-GB"/>
              <a:t>‹#›</a:t>
            </a:fld>
            <a:endParaRPr sz="1100" b="0" i="0" u="none" strike="noStrike" cap="none">
              <a:solidFill>
                <a:srgbClr val="9A5315"/>
              </a:solidFill>
              <a:latin typeface="Quattrocento Sans"/>
              <a:ea typeface="Quattrocento Sans"/>
              <a:cs typeface="Quattrocento Sans"/>
              <a:sym typeface="Quattrocento Sans"/>
            </a:endParaRPr>
          </a:p>
        </p:txBody>
      </p:sp>
      <p:sp>
        <p:nvSpPr>
          <p:cNvPr id="20" name="Google Shape;20;p15"/>
          <p:cNvSpPr txBox="1">
            <a:spLocks noGrp="1"/>
          </p:cNvSpPr>
          <p:nvPr>
            <p:ph type="ftr" idx="11"/>
          </p:nvPr>
        </p:nvSpPr>
        <p:spPr>
          <a:xfrm>
            <a:off x="1979611" y="6019796"/>
            <a:ext cx="59436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A5315"/>
              </a:buClr>
              <a:buSzPts val="1100"/>
              <a:buFont typeface="Quattrocento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5"/>
          <p:cNvSpPr txBox="1">
            <a:spLocks noGrp="1"/>
          </p:cNvSpPr>
          <p:nvPr>
            <p:ph type="dt" idx="10"/>
          </p:nvPr>
        </p:nvSpPr>
        <p:spPr>
          <a:xfrm>
            <a:off x="8075615" y="6019796"/>
            <a:ext cx="1396261"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A5315"/>
              </a:buClr>
              <a:buSzPts val="1100"/>
              <a:buFont typeface="Quattrocento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ree Pictures with Captions">
  <p:cSld name="Three Pictures with Captions">
    <p:spTree>
      <p:nvGrpSpPr>
        <p:cNvPr id="1" name="Shape 94"/>
        <p:cNvGrpSpPr/>
        <p:nvPr/>
      </p:nvGrpSpPr>
      <p:grpSpPr>
        <a:xfrm>
          <a:off x="0" y="0"/>
          <a:ext cx="0" cy="0"/>
          <a:chOff x="0" y="0"/>
          <a:chExt cx="0" cy="0"/>
        </a:xfrm>
      </p:grpSpPr>
      <p:sp>
        <p:nvSpPr>
          <p:cNvPr id="95" name="Google Shape;95;p24"/>
          <p:cNvSpPr txBox="1">
            <a:spLocks noGrp="1"/>
          </p:cNvSpPr>
          <p:nvPr>
            <p:ph type="title"/>
          </p:nvPr>
        </p:nvSpPr>
        <p:spPr>
          <a:xfrm>
            <a:off x="1065211" y="304796"/>
            <a:ext cx="10058400" cy="121919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D290B"/>
              </a:buClr>
              <a:buSzPts val="3600"/>
              <a:buFont typeface="Quattrocento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6" name="Google Shape;96;p24"/>
          <p:cNvGrpSpPr/>
          <p:nvPr/>
        </p:nvGrpSpPr>
        <p:grpSpPr>
          <a:xfrm>
            <a:off x="1061929" y="1661300"/>
            <a:ext cx="3089749" cy="3123362"/>
            <a:chOff x="1061929" y="1661300"/>
            <a:chExt cx="3089749" cy="3123362"/>
          </a:xfrm>
        </p:grpSpPr>
        <p:sp>
          <p:nvSpPr>
            <p:cNvPr id="97" name="Google Shape;97;p24"/>
            <p:cNvSpPr/>
            <p:nvPr/>
          </p:nvSpPr>
          <p:spPr>
            <a:xfrm rot="5400013">
              <a:off x="2609020" y="644241"/>
              <a:ext cx="9610" cy="2161760"/>
            </a:xfrm>
            <a:custGeom>
              <a:avLst/>
              <a:gdLst/>
              <a:ahLst/>
              <a:cxnLst/>
              <a:rect l="l" t="t" r="r" b="b"/>
              <a:pathLst>
                <a:path w="5" h="868" extrusionOk="0">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98" name="Google Shape;98;p24"/>
            <p:cNvSpPr/>
            <p:nvPr/>
          </p:nvSpPr>
          <p:spPr>
            <a:xfrm rot="5400013">
              <a:off x="-55066" y="3231920"/>
              <a:ext cx="2365836" cy="12298"/>
            </a:xfrm>
            <a:custGeom>
              <a:avLst/>
              <a:gdLst/>
              <a:ahLst/>
              <a:cxnLst/>
              <a:rect l="l" t="t" r="r" b="b"/>
              <a:pathLst>
                <a:path w="1216" h="5" extrusionOk="0">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99" name="Google Shape;99;p24"/>
            <p:cNvSpPr/>
            <p:nvPr/>
          </p:nvSpPr>
          <p:spPr>
            <a:xfrm rot="5400013">
              <a:off x="2887798" y="3216818"/>
              <a:ext cx="2371331" cy="12298"/>
            </a:xfrm>
            <a:custGeom>
              <a:avLst/>
              <a:gdLst/>
              <a:ahLst/>
              <a:cxnLst/>
              <a:rect l="l" t="t" r="r" b="b"/>
              <a:pathLst>
                <a:path w="1219" h="5" extrusionOk="0">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00" name="Google Shape;100;p24"/>
            <p:cNvSpPr/>
            <p:nvPr/>
          </p:nvSpPr>
          <p:spPr>
            <a:xfrm rot="5400013">
              <a:off x="2591272" y="3670072"/>
              <a:ext cx="8229" cy="2124846"/>
            </a:xfrm>
            <a:custGeom>
              <a:avLst/>
              <a:gdLst/>
              <a:ahLst/>
              <a:cxnLst/>
              <a:rect l="l" t="t" r="r" b="b"/>
              <a:pathLst>
                <a:path w="4" h="853" extrusionOk="0">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01" name="Google Shape;101;p24"/>
            <p:cNvSpPr/>
            <p:nvPr/>
          </p:nvSpPr>
          <p:spPr>
            <a:xfrm rot="5400013">
              <a:off x="1098071" y="1632017"/>
              <a:ext cx="295040" cy="367323"/>
            </a:xfrm>
            <a:custGeom>
              <a:avLst/>
              <a:gdLst/>
              <a:ahLst/>
              <a:cxnLst/>
              <a:rect l="l" t="t" r="r" b="b"/>
              <a:pathLst>
                <a:path w="152" h="148" extrusionOk="0">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02" name="Google Shape;102;p24"/>
            <p:cNvSpPr/>
            <p:nvPr/>
          </p:nvSpPr>
          <p:spPr>
            <a:xfrm rot="5400013">
              <a:off x="1105994" y="1639153"/>
              <a:ext cx="295040" cy="358536"/>
            </a:xfrm>
            <a:custGeom>
              <a:avLst/>
              <a:gdLst/>
              <a:ahLst/>
              <a:cxnLst/>
              <a:rect l="l" t="t" r="r" b="b"/>
              <a:pathLst>
                <a:path w="151" h="144" extrusionOk="0">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03" name="Google Shape;103;p24"/>
            <p:cNvSpPr/>
            <p:nvPr/>
          </p:nvSpPr>
          <p:spPr>
            <a:xfrm rot="5400013">
              <a:off x="3809116" y="1636520"/>
              <a:ext cx="314251" cy="363812"/>
            </a:xfrm>
            <a:custGeom>
              <a:avLst/>
              <a:gdLst/>
              <a:ahLst/>
              <a:cxnLst/>
              <a:rect l="l" t="t" r="r" b="b"/>
              <a:pathLst>
                <a:path w="161" h="146" extrusionOk="0">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04" name="Google Shape;104;p24"/>
            <p:cNvSpPr/>
            <p:nvPr/>
          </p:nvSpPr>
          <p:spPr>
            <a:xfrm rot="5400013">
              <a:off x="3819037" y="1626443"/>
              <a:ext cx="290925" cy="374355"/>
            </a:xfrm>
            <a:custGeom>
              <a:avLst/>
              <a:gdLst/>
              <a:ahLst/>
              <a:cxnLst/>
              <a:rect l="l" t="t" r="r" b="b"/>
              <a:pathLst>
                <a:path w="150" h="150" extrusionOk="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05" name="Google Shape;105;p24"/>
            <p:cNvSpPr/>
            <p:nvPr/>
          </p:nvSpPr>
          <p:spPr>
            <a:xfrm rot="5400013">
              <a:off x="3789827" y="4448351"/>
              <a:ext cx="289553" cy="363812"/>
            </a:xfrm>
            <a:custGeom>
              <a:avLst/>
              <a:gdLst/>
              <a:ahLst/>
              <a:cxnLst/>
              <a:rect l="l" t="t" r="r" b="b"/>
              <a:pathLst>
                <a:path w="149" h="146" extrusionOk="0">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06" name="Google Shape;106;p24"/>
            <p:cNvSpPr/>
            <p:nvPr/>
          </p:nvSpPr>
          <p:spPr>
            <a:xfrm rot="5400013">
              <a:off x="3784573" y="4458898"/>
              <a:ext cx="289553" cy="342717"/>
            </a:xfrm>
            <a:custGeom>
              <a:avLst/>
              <a:gdLst/>
              <a:ahLst/>
              <a:cxnLst/>
              <a:rect l="l" t="t" r="r" b="b"/>
              <a:pathLst>
                <a:path w="149" h="138" extrusionOk="0">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07" name="Google Shape;107;p24"/>
            <p:cNvSpPr/>
            <p:nvPr/>
          </p:nvSpPr>
          <p:spPr>
            <a:xfrm rot="5400013">
              <a:off x="1128597" y="4462903"/>
              <a:ext cx="262112" cy="381387"/>
            </a:xfrm>
            <a:custGeom>
              <a:avLst/>
              <a:gdLst/>
              <a:ahLst/>
              <a:cxnLst/>
              <a:rect l="l" t="t" r="r" b="b"/>
              <a:pathLst>
                <a:path w="135" h="153" extrusionOk="0">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08" name="Google Shape;108;p24"/>
            <p:cNvSpPr/>
            <p:nvPr/>
          </p:nvSpPr>
          <p:spPr>
            <a:xfrm rot="5400013">
              <a:off x="1135150" y="4479998"/>
              <a:ext cx="264855" cy="344472"/>
            </a:xfrm>
            <a:custGeom>
              <a:avLst/>
              <a:gdLst/>
              <a:ahLst/>
              <a:cxnLst/>
              <a:rect l="l" t="t" r="r" b="b"/>
              <a:pathLst>
                <a:path w="136" h="138" extrusionOk="0">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grpSp>
      <p:sp>
        <p:nvSpPr>
          <p:cNvPr id="109" name="Google Shape;109;p24" descr="An empty placeholder to add an image. Click on the placeholder and select the image that you wish to add."/>
          <p:cNvSpPr>
            <a:spLocks noGrp="1"/>
          </p:cNvSpPr>
          <p:nvPr>
            <p:ph type="pic" idx="2"/>
          </p:nvPr>
        </p:nvSpPr>
        <p:spPr>
          <a:xfrm>
            <a:off x="1249170" y="1824282"/>
            <a:ext cx="2715292" cy="2776310"/>
          </a:xfrm>
          <a:prstGeom prst="rect">
            <a:avLst/>
          </a:prstGeom>
          <a:solidFill>
            <a:srgbClr val="D1E5F9"/>
          </a:solidFill>
          <a:ln w="38100" cap="flat" cmpd="sng">
            <a:solidFill>
              <a:srgbClr val="FFFFFF"/>
            </a:solidFill>
            <a:prstDash val="solid"/>
            <a:round/>
            <a:headEnd type="none" w="sm" len="sm"/>
            <a:tailEnd type="none" w="sm" len="sm"/>
          </a:ln>
        </p:spPr>
      </p:sp>
      <p:sp>
        <p:nvSpPr>
          <p:cNvPr id="110" name="Google Shape;110;p24"/>
          <p:cNvSpPr txBox="1">
            <a:spLocks noGrp="1"/>
          </p:cNvSpPr>
          <p:nvPr>
            <p:ph type="body" idx="1"/>
          </p:nvPr>
        </p:nvSpPr>
        <p:spPr>
          <a:xfrm>
            <a:off x="1235208" y="4947406"/>
            <a:ext cx="27432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600"/>
              </a:spcBef>
              <a:spcAft>
                <a:spcPts val="0"/>
              </a:spcAft>
              <a:buClr>
                <a:srgbClr val="9A5315"/>
              </a:buClr>
              <a:buSzPts val="1600"/>
              <a:buNone/>
              <a:defRPr sz="1600"/>
            </a:lvl1pPr>
            <a:lvl2pPr marL="914400" lvl="1" indent="-342900" algn="l">
              <a:lnSpc>
                <a:spcPct val="100000"/>
              </a:lnSpc>
              <a:spcBef>
                <a:spcPts val="1200"/>
              </a:spcBef>
              <a:spcAft>
                <a:spcPts val="0"/>
              </a:spcAft>
              <a:buClr>
                <a:srgbClr val="9A5315"/>
              </a:buClr>
              <a:buSzPts val="1800"/>
              <a:buChar char="•"/>
              <a:defRPr/>
            </a:lvl2pPr>
            <a:lvl3pPr marL="1371600" lvl="2" indent="-342900" algn="l">
              <a:lnSpc>
                <a:spcPct val="100000"/>
              </a:lnSpc>
              <a:spcBef>
                <a:spcPts val="800"/>
              </a:spcBef>
              <a:spcAft>
                <a:spcPts val="0"/>
              </a:spcAft>
              <a:buClr>
                <a:srgbClr val="9A5315"/>
              </a:buClr>
              <a:buSzPts val="1800"/>
              <a:buChar char="•"/>
              <a:defRPr/>
            </a:lvl3pPr>
            <a:lvl4pPr marL="1828800" lvl="3" indent="-342900" algn="l">
              <a:lnSpc>
                <a:spcPct val="100000"/>
              </a:lnSpc>
              <a:spcBef>
                <a:spcPts val="600"/>
              </a:spcBef>
              <a:spcAft>
                <a:spcPts val="0"/>
              </a:spcAft>
              <a:buClr>
                <a:srgbClr val="9A5315"/>
              </a:buClr>
              <a:buSzPts val="1800"/>
              <a:buChar char="•"/>
              <a:defRPr/>
            </a:lvl4pPr>
            <a:lvl5pPr marL="2286000" lvl="4" indent="-342900" algn="l">
              <a:lnSpc>
                <a:spcPct val="100000"/>
              </a:lnSpc>
              <a:spcBef>
                <a:spcPts val="600"/>
              </a:spcBef>
              <a:spcAft>
                <a:spcPts val="0"/>
              </a:spcAft>
              <a:buClr>
                <a:srgbClr val="9A531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1" name="Google Shape;111;p24"/>
          <p:cNvGrpSpPr/>
          <p:nvPr/>
        </p:nvGrpSpPr>
        <p:grpSpPr>
          <a:xfrm>
            <a:off x="4533943" y="1661300"/>
            <a:ext cx="3089730" cy="3123362"/>
            <a:chOff x="4533943" y="1661300"/>
            <a:chExt cx="3089730" cy="3123362"/>
          </a:xfrm>
        </p:grpSpPr>
        <p:sp>
          <p:nvSpPr>
            <p:cNvPr id="112" name="Google Shape;112;p24"/>
            <p:cNvSpPr/>
            <p:nvPr/>
          </p:nvSpPr>
          <p:spPr>
            <a:xfrm rot="5400013">
              <a:off x="6081015" y="644241"/>
              <a:ext cx="9610" cy="2161760"/>
            </a:xfrm>
            <a:custGeom>
              <a:avLst/>
              <a:gdLst/>
              <a:ahLst/>
              <a:cxnLst/>
              <a:rect l="l" t="t" r="r" b="b"/>
              <a:pathLst>
                <a:path w="5" h="868" extrusionOk="0">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13" name="Google Shape;113;p24"/>
            <p:cNvSpPr/>
            <p:nvPr/>
          </p:nvSpPr>
          <p:spPr>
            <a:xfrm rot="5400013">
              <a:off x="3416929" y="3231920"/>
              <a:ext cx="2365836" cy="12298"/>
            </a:xfrm>
            <a:custGeom>
              <a:avLst/>
              <a:gdLst/>
              <a:ahLst/>
              <a:cxnLst/>
              <a:rect l="l" t="t" r="r" b="b"/>
              <a:pathLst>
                <a:path w="1216" h="5" extrusionOk="0">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14" name="Google Shape;114;p24"/>
            <p:cNvSpPr/>
            <p:nvPr/>
          </p:nvSpPr>
          <p:spPr>
            <a:xfrm rot="5400013">
              <a:off x="6359793" y="3216818"/>
              <a:ext cx="2371331" cy="12298"/>
            </a:xfrm>
            <a:custGeom>
              <a:avLst/>
              <a:gdLst/>
              <a:ahLst/>
              <a:cxnLst/>
              <a:rect l="l" t="t" r="r" b="b"/>
              <a:pathLst>
                <a:path w="1219" h="5" extrusionOk="0">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15" name="Google Shape;115;p24"/>
            <p:cNvSpPr/>
            <p:nvPr/>
          </p:nvSpPr>
          <p:spPr>
            <a:xfrm rot="5400013">
              <a:off x="6063267" y="3670072"/>
              <a:ext cx="8229" cy="2124846"/>
            </a:xfrm>
            <a:custGeom>
              <a:avLst/>
              <a:gdLst/>
              <a:ahLst/>
              <a:cxnLst/>
              <a:rect l="l" t="t" r="r" b="b"/>
              <a:pathLst>
                <a:path w="4" h="853" extrusionOk="0">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16" name="Google Shape;116;p24"/>
            <p:cNvSpPr/>
            <p:nvPr/>
          </p:nvSpPr>
          <p:spPr>
            <a:xfrm rot="5400013">
              <a:off x="4570085" y="1632017"/>
              <a:ext cx="295040" cy="367323"/>
            </a:xfrm>
            <a:custGeom>
              <a:avLst/>
              <a:gdLst/>
              <a:ahLst/>
              <a:cxnLst/>
              <a:rect l="l" t="t" r="r" b="b"/>
              <a:pathLst>
                <a:path w="152" h="148" extrusionOk="0">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17" name="Google Shape;117;p24"/>
            <p:cNvSpPr/>
            <p:nvPr/>
          </p:nvSpPr>
          <p:spPr>
            <a:xfrm rot="5400013">
              <a:off x="4577989" y="1639153"/>
              <a:ext cx="295040" cy="358536"/>
            </a:xfrm>
            <a:custGeom>
              <a:avLst/>
              <a:gdLst/>
              <a:ahLst/>
              <a:cxnLst/>
              <a:rect l="l" t="t" r="r" b="b"/>
              <a:pathLst>
                <a:path w="151" h="144" extrusionOk="0">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18" name="Google Shape;118;p24"/>
            <p:cNvSpPr/>
            <p:nvPr/>
          </p:nvSpPr>
          <p:spPr>
            <a:xfrm rot="5400013">
              <a:off x="7281111" y="1636520"/>
              <a:ext cx="314251" cy="363812"/>
            </a:xfrm>
            <a:custGeom>
              <a:avLst/>
              <a:gdLst/>
              <a:ahLst/>
              <a:cxnLst/>
              <a:rect l="l" t="t" r="r" b="b"/>
              <a:pathLst>
                <a:path w="161" h="146" extrusionOk="0">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19" name="Google Shape;119;p24"/>
            <p:cNvSpPr/>
            <p:nvPr/>
          </p:nvSpPr>
          <p:spPr>
            <a:xfrm rot="5400013">
              <a:off x="7291032" y="1626443"/>
              <a:ext cx="290925" cy="374355"/>
            </a:xfrm>
            <a:custGeom>
              <a:avLst/>
              <a:gdLst/>
              <a:ahLst/>
              <a:cxnLst/>
              <a:rect l="l" t="t" r="r" b="b"/>
              <a:pathLst>
                <a:path w="150" h="150" extrusionOk="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20" name="Google Shape;120;p24"/>
            <p:cNvSpPr/>
            <p:nvPr/>
          </p:nvSpPr>
          <p:spPr>
            <a:xfrm rot="5400013">
              <a:off x="7261831" y="4448351"/>
              <a:ext cx="289553" cy="363812"/>
            </a:xfrm>
            <a:custGeom>
              <a:avLst/>
              <a:gdLst/>
              <a:ahLst/>
              <a:cxnLst/>
              <a:rect l="l" t="t" r="r" b="b"/>
              <a:pathLst>
                <a:path w="149" h="146" extrusionOk="0">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21" name="Google Shape;121;p24"/>
            <p:cNvSpPr/>
            <p:nvPr/>
          </p:nvSpPr>
          <p:spPr>
            <a:xfrm rot="5400013">
              <a:off x="7256568" y="4458898"/>
              <a:ext cx="289553" cy="342717"/>
            </a:xfrm>
            <a:custGeom>
              <a:avLst/>
              <a:gdLst/>
              <a:ahLst/>
              <a:cxnLst/>
              <a:rect l="l" t="t" r="r" b="b"/>
              <a:pathLst>
                <a:path w="149" h="138" extrusionOk="0">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22" name="Google Shape;122;p24"/>
            <p:cNvSpPr/>
            <p:nvPr/>
          </p:nvSpPr>
          <p:spPr>
            <a:xfrm rot="5400013">
              <a:off x="4600592" y="4462903"/>
              <a:ext cx="262112" cy="381387"/>
            </a:xfrm>
            <a:custGeom>
              <a:avLst/>
              <a:gdLst/>
              <a:ahLst/>
              <a:cxnLst/>
              <a:rect l="l" t="t" r="r" b="b"/>
              <a:pathLst>
                <a:path w="135" h="153" extrusionOk="0">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23" name="Google Shape;123;p24"/>
            <p:cNvSpPr/>
            <p:nvPr/>
          </p:nvSpPr>
          <p:spPr>
            <a:xfrm rot="5400013">
              <a:off x="4607145" y="4479998"/>
              <a:ext cx="264855" cy="344472"/>
            </a:xfrm>
            <a:custGeom>
              <a:avLst/>
              <a:gdLst/>
              <a:ahLst/>
              <a:cxnLst/>
              <a:rect l="l" t="t" r="r" b="b"/>
              <a:pathLst>
                <a:path w="136" h="138" extrusionOk="0">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grpSp>
      <p:sp>
        <p:nvSpPr>
          <p:cNvPr id="124" name="Google Shape;124;p24" descr="An empty placeholder to add an image. Click on the placeholder and select the image that you wish to add."/>
          <p:cNvSpPr>
            <a:spLocks noGrp="1"/>
          </p:cNvSpPr>
          <p:nvPr>
            <p:ph type="pic" idx="3"/>
          </p:nvPr>
        </p:nvSpPr>
        <p:spPr>
          <a:xfrm>
            <a:off x="4720928" y="1824282"/>
            <a:ext cx="2715768" cy="2776310"/>
          </a:xfrm>
          <a:prstGeom prst="rect">
            <a:avLst/>
          </a:prstGeom>
          <a:solidFill>
            <a:srgbClr val="D1E5F9"/>
          </a:solidFill>
          <a:ln w="38100" cap="flat" cmpd="sng">
            <a:solidFill>
              <a:srgbClr val="FFFFFF"/>
            </a:solidFill>
            <a:prstDash val="solid"/>
            <a:round/>
            <a:headEnd type="none" w="sm" len="sm"/>
            <a:tailEnd type="none" w="sm" len="sm"/>
          </a:ln>
        </p:spPr>
      </p:sp>
      <p:sp>
        <p:nvSpPr>
          <p:cNvPr id="125" name="Google Shape;125;p24"/>
          <p:cNvSpPr txBox="1">
            <a:spLocks noGrp="1"/>
          </p:cNvSpPr>
          <p:nvPr>
            <p:ph type="body" idx="4"/>
          </p:nvPr>
        </p:nvSpPr>
        <p:spPr>
          <a:xfrm>
            <a:off x="4707212" y="4947406"/>
            <a:ext cx="27432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600"/>
              </a:spcBef>
              <a:spcAft>
                <a:spcPts val="0"/>
              </a:spcAft>
              <a:buClr>
                <a:srgbClr val="9A5315"/>
              </a:buClr>
              <a:buSzPts val="1600"/>
              <a:buNone/>
              <a:defRPr sz="1600"/>
            </a:lvl1pPr>
            <a:lvl2pPr marL="914400" lvl="1" indent="-342900" algn="l">
              <a:lnSpc>
                <a:spcPct val="100000"/>
              </a:lnSpc>
              <a:spcBef>
                <a:spcPts val="1200"/>
              </a:spcBef>
              <a:spcAft>
                <a:spcPts val="0"/>
              </a:spcAft>
              <a:buClr>
                <a:srgbClr val="9A5315"/>
              </a:buClr>
              <a:buSzPts val="1800"/>
              <a:buChar char="•"/>
              <a:defRPr/>
            </a:lvl2pPr>
            <a:lvl3pPr marL="1371600" lvl="2" indent="-342900" algn="l">
              <a:lnSpc>
                <a:spcPct val="100000"/>
              </a:lnSpc>
              <a:spcBef>
                <a:spcPts val="800"/>
              </a:spcBef>
              <a:spcAft>
                <a:spcPts val="0"/>
              </a:spcAft>
              <a:buClr>
                <a:srgbClr val="9A5315"/>
              </a:buClr>
              <a:buSzPts val="1800"/>
              <a:buChar char="•"/>
              <a:defRPr/>
            </a:lvl3pPr>
            <a:lvl4pPr marL="1828800" lvl="3" indent="-342900" algn="l">
              <a:lnSpc>
                <a:spcPct val="100000"/>
              </a:lnSpc>
              <a:spcBef>
                <a:spcPts val="600"/>
              </a:spcBef>
              <a:spcAft>
                <a:spcPts val="0"/>
              </a:spcAft>
              <a:buClr>
                <a:srgbClr val="9A5315"/>
              </a:buClr>
              <a:buSzPts val="1800"/>
              <a:buChar char="•"/>
              <a:defRPr/>
            </a:lvl4pPr>
            <a:lvl5pPr marL="2286000" lvl="4" indent="-342900" algn="l">
              <a:lnSpc>
                <a:spcPct val="100000"/>
              </a:lnSpc>
              <a:spcBef>
                <a:spcPts val="600"/>
              </a:spcBef>
              <a:spcAft>
                <a:spcPts val="0"/>
              </a:spcAft>
              <a:buClr>
                <a:srgbClr val="9A531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6" name="Google Shape;126;p24"/>
          <p:cNvGrpSpPr/>
          <p:nvPr/>
        </p:nvGrpSpPr>
        <p:grpSpPr>
          <a:xfrm>
            <a:off x="8035802" y="1661300"/>
            <a:ext cx="3089748" cy="3123362"/>
            <a:chOff x="8035802" y="1661300"/>
            <a:chExt cx="3089748" cy="3123362"/>
          </a:xfrm>
        </p:grpSpPr>
        <p:sp>
          <p:nvSpPr>
            <p:cNvPr id="127" name="Google Shape;127;p24"/>
            <p:cNvSpPr/>
            <p:nvPr/>
          </p:nvSpPr>
          <p:spPr>
            <a:xfrm rot="5400013">
              <a:off x="9582893" y="644241"/>
              <a:ext cx="9610" cy="2161760"/>
            </a:xfrm>
            <a:custGeom>
              <a:avLst/>
              <a:gdLst/>
              <a:ahLst/>
              <a:cxnLst/>
              <a:rect l="l" t="t" r="r" b="b"/>
              <a:pathLst>
                <a:path w="5" h="868" extrusionOk="0">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28" name="Google Shape;128;p24"/>
            <p:cNvSpPr/>
            <p:nvPr/>
          </p:nvSpPr>
          <p:spPr>
            <a:xfrm rot="5400013">
              <a:off x="6918798" y="3231920"/>
              <a:ext cx="2365836" cy="12298"/>
            </a:xfrm>
            <a:custGeom>
              <a:avLst/>
              <a:gdLst/>
              <a:ahLst/>
              <a:cxnLst/>
              <a:rect l="l" t="t" r="r" b="b"/>
              <a:pathLst>
                <a:path w="1216" h="5" extrusionOk="0">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29" name="Google Shape;129;p24"/>
            <p:cNvSpPr/>
            <p:nvPr/>
          </p:nvSpPr>
          <p:spPr>
            <a:xfrm rot="5400013">
              <a:off x="9861670" y="3216818"/>
              <a:ext cx="2371331" cy="12298"/>
            </a:xfrm>
            <a:custGeom>
              <a:avLst/>
              <a:gdLst/>
              <a:ahLst/>
              <a:cxnLst/>
              <a:rect l="l" t="t" r="r" b="b"/>
              <a:pathLst>
                <a:path w="1219" h="5" extrusionOk="0">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30" name="Google Shape;130;p24"/>
            <p:cNvSpPr/>
            <p:nvPr/>
          </p:nvSpPr>
          <p:spPr>
            <a:xfrm rot="5400013">
              <a:off x="9565145" y="3670072"/>
              <a:ext cx="8229" cy="2124846"/>
            </a:xfrm>
            <a:custGeom>
              <a:avLst/>
              <a:gdLst/>
              <a:ahLst/>
              <a:cxnLst/>
              <a:rect l="l" t="t" r="r" b="b"/>
              <a:pathLst>
                <a:path w="4" h="853" extrusionOk="0">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31" name="Google Shape;131;p24"/>
            <p:cNvSpPr/>
            <p:nvPr/>
          </p:nvSpPr>
          <p:spPr>
            <a:xfrm rot="5400013">
              <a:off x="8071944" y="1632017"/>
              <a:ext cx="295040" cy="367323"/>
            </a:xfrm>
            <a:custGeom>
              <a:avLst/>
              <a:gdLst/>
              <a:ahLst/>
              <a:cxnLst/>
              <a:rect l="l" t="t" r="r" b="b"/>
              <a:pathLst>
                <a:path w="152" h="148" extrusionOk="0">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32" name="Google Shape;132;p24"/>
            <p:cNvSpPr/>
            <p:nvPr/>
          </p:nvSpPr>
          <p:spPr>
            <a:xfrm rot="5400013">
              <a:off x="8079867" y="1639153"/>
              <a:ext cx="295040" cy="358536"/>
            </a:xfrm>
            <a:custGeom>
              <a:avLst/>
              <a:gdLst/>
              <a:ahLst/>
              <a:cxnLst/>
              <a:rect l="l" t="t" r="r" b="b"/>
              <a:pathLst>
                <a:path w="151" h="144" extrusionOk="0">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33" name="Google Shape;133;p24"/>
            <p:cNvSpPr/>
            <p:nvPr/>
          </p:nvSpPr>
          <p:spPr>
            <a:xfrm rot="5400013">
              <a:off x="10782989" y="1636520"/>
              <a:ext cx="314251" cy="363812"/>
            </a:xfrm>
            <a:custGeom>
              <a:avLst/>
              <a:gdLst/>
              <a:ahLst/>
              <a:cxnLst/>
              <a:rect l="l" t="t" r="r" b="b"/>
              <a:pathLst>
                <a:path w="161" h="146" extrusionOk="0">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34" name="Google Shape;134;p24"/>
            <p:cNvSpPr/>
            <p:nvPr/>
          </p:nvSpPr>
          <p:spPr>
            <a:xfrm rot="5400013">
              <a:off x="10792909" y="1626443"/>
              <a:ext cx="290925" cy="374355"/>
            </a:xfrm>
            <a:custGeom>
              <a:avLst/>
              <a:gdLst/>
              <a:ahLst/>
              <a:cxnLst/>
              <a:rect l="l" t="t" r="r" b="b"/>
              <a:pathLst>
                <a:path w="150" h="150" extrusionOk="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35" name="Google Shape;135;p24"/>
            <p:cNvSpPr/>
            <p:nvPr/>
          </p:nvSpPr>
          <p:spPr>
            <a:xfrm rot="5400013">
              <a:off x="10763700" y="4448351"/>
              <a:ext cx="289553" cy="363812"/>
            </a:xfrm>
            <a:custGeom>
              <a:avLst/>
              <a:gdLst/>
              <a:ahLst/>
              <a:cxnLst/>
              <a:rect l="l" t="t" r="r" b="b"/>
              <a:pathLst>
                <a:path w="149" h="146" extrusionOk="0">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36" name="Google Shape;136;p24"/>
            <p:cNvSpPr/>
            <p:nvPr/>
          </p:nvSpPr>
          <p:spPr>
            <a:xfrm rot="5400013">
              <a:off x="10758446" y="4458898"/>
              <a:ext cx="289553" cy="342717"/>
            </a:xfrm>
            <a:custGeom>
              <a:avLst/>
              <a:gdLst/>
              <a:ahLst/>
              <a:cxnLst/>
              <a:rect l="l" t="t" r="r" b="b"/>
              <a:pathLst>
                <a:path w="149" h="138" extrusionOk="0">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37" name="Google Shape;137;p24"/>
            <p:cNvSpPr/>
            <p:nvPr/>
          </p:nvSpPr>
          <p:spPr>
            <a:xfrm rot="5400013">
              <a:off x="8102469" y="4462903"/>
              <a:ext cx="262112" cy="381387"/>
            </a:xfrm>
            <a:custGeom>
              <a:avLst/>
              <a:gdLst/>
              <a:ahLst/>
              <a:cxnLst/>
              <a:rect l="l" t="t" r="r" b="b"/>
              <a:pathLst>
                <a:path w="135" h="153" extrusionOk="0">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38" name="Google Shape;138;p24"/>
            <p:cNvSpPr/>
            <p:nvPr/>
          </p:nvSpPr>
          <p:spPr>
            <a:xfrm rot="5400013">
              <a:off x="8109023" y="4479998"/>
              <a:ext cx="264855" cy="344472"/>
            </a:xfrm>
            <a:custGeom>
              <a:avLst/>
              <a:gdLst/>
              <a:ahLst/>
              <a:cxnLst/>
              <a:rect l="l" t="t" r="r" b="b"/>
              <a:pathLst>
                <a:path w="136" h="138" extrusionOk="0">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grpSp>
      <p:sp>
        <p:nvSpPr>
          <p:cNvPr id="139" name="Google Shape;139;p24" descr="An empty placeholder to add an image. Click on the placeholder and select the image that you wish to add."/>
          <p:cNvSpPr>
            <a:spLocks noGrp="1"/>
          </p:cNvSpPr>
          <p:nvPr>
            <p:ph type="pic" idx="5"/>
          </p:nvPr>
        </p:nvSpPr>
        <p:spPr>
          <a:xfrm>
            <a:off x="8222796" y="1824282"/>
            <a:ext cx="2715768" cy="2776310"/>
          </a:xfrm>
          <a:prstGeom prst="rect">
            <a:avLst/>
          </a:prstGeom>
          <a:solidFill>
            <a:srgbClr val="D1E5F9"/>
          </a:solidFill>
          <a:ln w="38100" cap="flat" cmpd="sng">
            <a:solidFill>
              <a:srgbClr val="FFFFFF"/>
            </a:solidFill>
            <a:prstDash val="solid"/>
            <a:round/>
            <a:headEnd type="none" w="sm" len="sm"/>
            <a:tailEnd type="none" w="sm" len="sm"/>
          </a:ln>
        </p:spPr>
      </p:sp>
      <p:sp>
        <p:nvSpPr>
          <p:cNvPr id="140" name="Google Shape;140;p24"/>
          <p:cNvSpPr txBox="1">
            <a:spLocks noGrp="1"/>
          </p:cNvSpPr>
          <p:nvPr>
            <p:ph type="body" idx="6"/>
          </p:nvPr>
        </p:nvSpPr>
        <p:spPr>
          <a:xfrm>
            <a:off x="8209080" y="4947406"/>
            <a:ext cx="27432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600"/>
              </a:spcBef>
              <a:spcAft>
                <a:spcPts val="0"/>
              </a:spcAft>
              <a:buClr>
                <a:srgbClr val="9A5315"/>
              </a:buClr>
              <a:buSzPts val="1600"/>
              <a:buNone/>
              <a:defRPr sz="1600"/>
            </a:lvl1pPr>
            <a:lvl2pPr marL="914400" lvl="1" indent="-342900" algn="l">
              <a:lnSpc>
                <a:spcPct val="100000"/>
              </a:lnSpc>
              <a:spcBef>
                <a:spcPts val="1200"/>
              </a:spcBef>
              <a:spcAft>
                <a:spcPts val="0"/>
              </a:spcAft>
              <a:buClr>
                <a:srgbClr val="9A5315"/>
              </a:buClr>
              <a:buSzPts val="1800"/>
              <a:buChar char="•"/>
              <a:defRPr/>
            </a:lvl2pPr>
            <a:lvl3pPr marL="1371600" lvl="2" indent="-342900" algn="l">
              <a:lnSpc>
                <a:spcPct val="100000"/>
              </a:lnSpc>
              <a:spcBef>
                <a:spcPts val="800"/>
              </a:spcBef>
              <a:spcAft>
                <a:spcPts val="0"/>
              </a:spcAft>
              <a:buClr>
                <a:srgbClr val="9A5315"/>
              </a:buClr>
              <a:buSzPts val="1800"/>
              <a:buChar char="•"/>
              <a:defRPr/>
            </a:lvl3pPr>
            <a:lvl4pPr marL="1828800" lvl="3" indent="-342900" algn="l">
              <a:lnSpc>
                <a:spcPct val="100000"/>
              </a:lnSpc>
              <a:spcBef>
                <a:spcPts val="600"/>
              </a:spcBef>
              <a:spcAft>
                <a:spcPts val="0"/>
              </a:spcAft>
              <a:buClr>
                <a:srgbClr val="9A5315"/>
              </a:buClr>
              <a:buSzPts val="1800"/>
              <a:buChar char="•"/>
              <a:defRPr/>
            </a:lvl4pPr>
            <a:lvl5pPr marL="2286000" lvl="4" indent="-342900" algn="l">
              <a:lnSpc>
                <a:spcPct val="100000"/>
              </a:lnSpc>
              <a:spcBef>
                <a:spcPts val="600"/>
              </a:spcBef>
              <a:spcAft>
                <a:spcPts val="0"/>
              </a:spcAft>
              <a:buClr>
                <a:srgbClr val="9A531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24"/>
          <p:cNvSpPr txBox="1">
            <a:spLocks noGrp="1"/>
          </p:cNvSpPr>
          <p:nvPr>
            <p:ph type="sldNum" idx="12"/>
          </p:nvPr>
        </p:nvSpPr>
        <p:spPr>
          <a:xfrm>
            <a:off x="1065211" y="6019796"/>
            <a:ext cx="761996" cy="2286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9A5315"/>
              </a:buClr>
              <a:buSzPts val="1100"/>
              <a:buFont typeface="Quattrocento Sans"/>
              <a:buNone/>
              <a:defRPr/>
            </a:lvl1pPr>
            <a:lvl2pPr marL="0" marR="0" lvl="1" indent="0" algn="l">
              <a:lnSpc>
                <a:spcPct val="100000"/>
              </a:lnSpc>
              <a:spcBef>
                <a:spcPts val="0"/>
              </a:spcBef>
              <a:spcAft>
                <a:spcPts val="0"/>
              </a:spcAft>
              <a:buClr>
                <a:srgbClr val="9A5315"/>
              </a:buClr>
              <a:buSzPts val="1100"/>
              <a:buFont typeface="Quattrocento Sans"/>
              <a:buNone/>
              <a:defRPr/>
            </a:lvl2pPr>
            <a:lvl3pPr marL="0" marR="0" lvl="2" indent="0" algn="l">
              <a:lnSpc>
                <a:spcPct val="100000"/>
              </a:lnSpc>
              <a:spcBef>
                <a:spcPts val="0"/>
              </a:spcBef>
              <a:spcAft>
                <a:spcPts val="0"/>
              </a:spcAft>
              <a:buClr>
                <a:srgbClr val="9A5315"/>
              </a:buClr>
              <a:buSzPts val="1100"/>
              <a:buFont typeface="Quattrocento Sans"/>
              <a:buNone/>
              <a:defRPr/>
            </a:lvl3pPr>
            <a:lvl4pPr marL="0" marR="0" lvl="3" indent="0" algn="l">
              <a:lnSpc>
                <a:spcPct val="100000"/>
              </a:lnSpc>
              <a:spcBef>
                <a:spcPts val="0"/>
              </a:spcBef>
              <a:spcAft>
                <a:spcPts val="0"/>
              </a:spcAft>
              <a:buClr>
                <a:srgbClr val="9A5315"/>
              </a:buClr>
              <a:buSzPts val="1100"/>
              <a:buFont typeface="Quattrocento Sans"/>
              <a:buNone/>
              <a:defRPr/>
            </a:lvl4pPr>
            <a:lvl5pPr marL="0" marR="0" lvl="4" indent="0" algn="l">
              <a:lnSpc>
                <a:spcPct val="100000"/>
              </a:lnSpc>
              <a:spcBef>
                <a:spcPts val="0"/>
              </a:spcBef>
              <a:spcAft>
                <a:spcPts val="0"/>
              </a:spcAft>
              <a:buClr>
                <a:srgbClr val="9A5315"/>
              </a:buClr>
              <a:buSzPts val="1100"/>
              <a:buFont typeface="Quattrocento Sans"/>
              <a:buNone/>
              <a:defRPr/>
            </a:lvl5pPr>
            <a:lvl6pPr marL="0" marR="0" lvl="5" indent="0" algn="l">
              <a:lnSpc>
                <a:spcPct val="100000"/>
              </a:lnSpc>
              <a:spcBef>
                <a:spcPts val="0"/>
              </a:spcBef>
              <a:spcAft>
                <a:spcPts val="0"/>
              </a:spcAft>
              <a:buClr>
                <a:srgbClr val="9A5315"/>
              </a:buClr>
              <a:buSzPts val="1100"/>
              <a:buFont typeface="Quattrocento Sans"/>
              <a:buNone/>
              <a:defRPr/>
            </a:lvl6pPr>
            <a:lvl7pPr marL="0" marR="0" lvl="6" indent="0" algn="l">
              <a:lnSpc>
                <a:spcPct val="100000"/>
              </a:lnSpc>
              <a:spcBef>
                <a:spcPts val="0"/>
              </a:spcBef>
              <a:spcAft>
                <a:spcPts val="0"/>
              </a:spcAft>
              <a:buClr>
                <a:srgbClr val="9A5315"/>
              </a:buClr>
              <a:buSzPts val="1100"/>
              <a:buFont typeface="Quattrocento Sans"/>
              <a:buNone/>
              <a:defRPr/>
            </a:lvl7pPr>
            <a:lvl8pPr marL="0" marR="0" lvl="7" indent="0" algn="l">
              <a:lnSpc>
                <a:spcPct val="100000"/>
              </a:lnSpc>
              <a:spcBef>
                <a:spcPts val="0"/>
              </a:spcBef>
              <a:spcAft>
                <a:spcPts val="0"/>
              </a:spcAft>
              <a:buClr>
                <a:srgbClr val="9A5315"/>
              </a:buClr>
              <a:buSzPts val="1100"/>
              <a:buFont typeface="Quattrocento Sans"/>
              <a:buNone/>
              <a:defRPr/>
            </a:lvl8pPr>
            <a:lvl9pPr marL="0" marR="0" lvl="8" indent="0" algn="l">
              <a:lnSpc>
                <a:spcPct val="100000"/>
              </a:lnSpc>
              <a:spcBef>
                <a:spcPts val="0"/>
              </a:spcBef>
              <a:spcAft>
                <a:spcPts val="0"/>
              </a:spcAft>
              <a:buClr>
                <a:srgbClr val="9A5315"/>
              </a:buClr>
              <a:buSzPts val="1100"/>
              <a:buFont typeface="Quattrocento Sans"/>
              <a:buNone/>
              <a:defRPr/>
            </a:lvl9pPr>
          </a:lstStyle>
          <a:p>
            <a:pPr marL="0" lvl="0" indent="0" algn="l" rtl="0">
              <a:spcBef>
                <a:spcPts val="0"/>
              </a:spcBef>
              <a:spcAft>
                <a:spcPts val="0"/>
              </a:spcAft>
              <a:buNone/>
            </a:pPr>
            <a:fld id="{00000000-1234-1234-1234-123412341234}" type="slidenum">
              <a:rPr lang="en-GB"/>
              <a:t>‹#›</a:t>
            </a:fld>
            <a:endParaRPr sz="1100" b="0" i="0" u="none" strike="noStrike" cap="none">
              <a:solidFill>
                <a:srgbClr val="9A5315"/>
              </a:solidFill>
              <a:latin typeface="Quattrocento Sans"/>
              <a:ea typeface="Quattrocento Sans"/>
              <a:cs typeface="Quattrocento Sans"/>
              <a:sym typeface="Quattrocento Sans"/>
            </a:endParaRPr>
          </a:p>
        </p:txBody>
      </p:sp>
      <p:sp>
        <p:nvSpPr>
          <p:cNvPr id="142" name="Google Shape;142;p24"/>
          <p:cNvSpPr txBox="1">
            <a:spLocks noGrp="1"/>
          </p:cNvSpPr>
          <p:nvPr>
            <p:ph type="ftr" idx="11"/>
          </p:nvPr>
        </p:nvSpPr>
        <p:spPr>
          <a:xfrm>
            <a:off x="1979611" y="6019796"/>
            <a:ext cx="59436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A5315"/>
              </a:buClr>
              <a:buSzPts val="1100"/>
              <a:buFont typeface="Quattrocento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24"/>
          <p:cNvSpPr txBox="1">
            <a:spLocks noGrp="1"/>
          </p:cNvSpPr>
          <p:nvPr>
            <p:ph type="dt" idx="10"/>
          </p:nvPr>
        </p:nvSpPr>
        <p:spPr>
          <a:xfrm>
            <a:off x="8075615" y="6019796"/>
            <a:ext cx="1396261"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A5315"/>
              </a:buClr>
              <a:buSzPts val="1100"/>
              <a:buFont typeface="Quattrocento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ree Pictures with Caption">
  <p:cSld name="Three Pictures with Caption">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9066211" y="421593"/>
            <a:ext cx="2286000" cy="188551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D290B"/>
              </a:buClr>
              <a:buSzPts val="2400"/>
              <a:buFont typeface="Quattrocento San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46" name="Google Shape;146;p25"/>
          <p:cNvGrpSpPr/>
          <p:nvPr/>
        </p:nvGrpSpPr>
        <p:grpSpPr>
          <a:xfrm>
            <a:off x="595219" y="781399"/>
            <a:ext cx="4411853" cy="5053662"/>
            <a:chOff x="595219" y="781399"/>
            <a:chExt cx="4411853" cy="5053662"/>
          </a:xfrm>
        </p:grpSpPr>
        <p:sp>
          <p:nvSpPr>
            <p:cNvPr id="147" name="Google Shape;147;p25"/>
            <p:cNvSpPr/>
            <p:nvPr/>
          </p:nvSpPr>
          <p:spPr>
            <a:xfrm rot="5399987" flipH="1">
              <a:off x="2803413" y="4188409"/>
              <a:ext cx="15544" cy="3086794"/>
            </a:xfrm>
            <a:custGeom>
              <a:avLst/>
              <a:gdLst/>
              <a:ahLst/>
              <a:cxnLst/>
              <a:rect l="l" t="t" r="r" b="b"/>
              <a:pathLst>
                <a:path w="5" h="868" extrusionOk="0">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48" name="Google Shape;148;p25"/>
            <p:cNvSpPr/>
            <p:nvPr/>
          </p:nvSpPr>
          <p:spPr>
            <a:xfrm rot="5399987" flipH="1">
              <a:off x="-1224675" y="3275005"/>
              <a:ext cx="3827998" cy="17565"/>
            </a:xfrm>
            <a:custGeom>
              <a:avLst/>
              <a:gdLst/>
              <a:ahLst/>
              <a:cxnLst/>
              <a:rect l="l" t="t" r="r" b="b"/>
              <a:pathLst>
                <a:path w="1216" h="5" extrusionOk="0">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49" name="Google Shape;149;p25"/>
            <p:cNvSpPr/>
            <p:nvPr/>
          </p:nvSpPr>
          <p:spPr>
            <a:xfrm rot="5399987" flipH="1">
              <a:off x="2976952" y="3299452"/>
              <a:ext cx="3836877" cy="17565"/>
            </a:xfrm>
            <a:custGeom>
              <a:avLst/>
              <a:gdLst/>
              <a:ahLst/>
              <a:cxnLst/>
              <a:rect l="l" t="t" r="r" b="b"/>
              <a:pathLst>
                <a:path w="1219" h="5" extrusionOk="0">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50" name="Google Shape;150;p25"/>
            <p:cNvSpPr/>
            <p:nvPr/>
          </p:nvSpPr>
          <p:spPr>
            <a:xfrm rot="5399987" flipH="1">
              <a:off x="2778171" y="-651286"/>
              <a:ext cx="13322" cy="3034088"/>
            </a:xfrm>
            <a:custGeom>
              <a:avLst/>
              <a:gdLst/>
              <a:ahLst/>
              <a:cxnLst/>
              <a:rect l="l" t="t" r="r" b="b"/>
              <a:pathLst>
                <a:path w="4" h="853" extrusionOk="0">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51" name="Google Shape;151;p25"/>
            <p:cNvSpPr/>
            <p:nvPr/>
          </p:nvSpPr>
          <p:spPr>
            <a:xfrm rot="5399987" flipH="1">
              <a:off x="618775" y="5323014"/>
              <a:ext cx="477389" cy="524499"/>
            </a:xfrm>
            <a:custGeom>
              <a:avLst/>
              <a:gdLst/>
              <a:ahLst/>
              <a:cxnLst/>
              <a:rect l="l" t="t" r="r" b="b"/>
              <a:pathLst>
                <a:path w="152" h="148" extrusionOk="0">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52" name="Google Shape;152;p25"/>
            <p:cNvSpPr/>
            <p:nvPr/>
          </p:nvSpPr>
          <p:spPr>
            <a:xfrm rot="5399987" flipH="1">
              <a:off x="630077" y="5324843"/>
              <a:ext cx="477389" cy="511954"/>
            </a:xfrm>
            <a:custGeom>
              <a:avLst/>
              <a:gdLst/>
              <a:ahLst/>
              <a:cxnLst/>
              <a:rect l="l" t="t" r="r" b="b"/>
              <a:pathLst>
                <a:path w="151" h="144" extrusionOk="0">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53" name="Google Shape;153;p25"/>
            <p:cNvSpPr/>
            <p:nvPr/>
          </p:nvSpPr>
          <p:spPr>
            <a:xfrm rot="5399987" flipH="1">
              <a:off x="4488077" y="5321076"/>
              <a:ext cx="508479" cy="519488"/>
            </a:xfrm>
            <a:custGeom>
              <a:avLst/>
              <a:gdLst/>
              <a:ahLst/>
              <a:cxnLst/>
              <a:rect l="l" t="t" r="r" b="b"/>
              <a:pathLst>
                <a:path w="161" h="146" extrusionOk="0">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54" name="Google Shape;154;p25"/>
            <p:cNvSpPr/>
            <p:nvPr/>
          </p:nvSpPr>
          <p:spPr>
            <a:xfrm rot="5399987" flipH="1">
              <a:off x="4504440" y="5321319"/>
              <a:ext cx="470723" cy="534539"/>
            </a:xfrm>
            <a:custGeom>
              <a:avLst/>
              <a:gdLst/>
              <a:ahLst/>
              <a:cxnLst/>
              <a:rect l="l" t="t" r="r" b="b"/>
              <a:pathLst>
                <a:path w="150" h="150" extrusionOk="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55" name="Google Shape;155;p25"/>
            <p:cNvSpPr/>
            <p:nvPr/>
          </p:nvSpPr>
          <p:spPr>
            <a:xfrm rot="5399987" flipH="1">
              <a:off x="4462880" y="771438"/>
              <a:ext cx="468511" cy="519488"/>
            </a:xfrm>
            <a:custGeom>
              <a:avLst/>
              <a:gdLst/>
              <a:ahLst/>
              <a:cxnLst/>
              <a:rect l="l" t="t" r="r" b="b"/>
              <a:pathLst>
                <a:path w="149" h="146" extrusionOk="0">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56" name="Google Shape;156;p25"/>
            <p:cNvSpPr/>
            <p:nvPr/>
          </p:nvSpPr>
          <p:spPr>
            <a:xfrm rot="5399987" flipH="1">
              <a:off x="4455355" y="786498"/>
              <a:ext cx="468511" cy="489368"/>
            </a:xfrm>
            <a:custGeom>
              <a:avLst/>
              <a:gdLst/>
              <a:ahLst/>
              <a:cxnLst/>
              <a:rect l="l" t="t" r="r" b="b"/>
              <a:pathLst>
                <a:path w="149" h="138" extrusionOk="0">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57" name="Google Shape;157;p25"/>
            <p:cNvSpPr/>
            <p:nvPr/>
          </p:nvSpPr>
          <p:spPr>
            <a:xfrm rot="5399987" flipH="1">
              <a:off x="665500" y="721159"/>
              <a:ext cx="424098" cy="544580"/>
            </a:xfrm>
            <a:custGeom>
              <a:avLst/>
              <a:gdLst/>
              <a:ahLst/>
              <a:cxnLst/>
              <a:rect l="l" t="t" r="r" b="b"/>
              <a:pathLst>
                <a:path w="135" h="153" extrusionOk="0">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58" name="Google Shape;158;p25"/>
            <p:cNvSpPr/>
            <p:nvPr/>
          </p:nvSpPr>
          <p:spPr>
            <a:xfrm rot="5399987" flipH="1">
              <a:off x="674576" y="749730"/>
              <a:ext cx="428542" cy="491883"/>
            </a:xfrm>
            <a:custGeom>
              <a:avLst/>
              <a:gdLst/>
              <a:ahLst/>
              <a:cxnLst/>
              <a:rect l="l" t="t" r="r" b="b"/>
              <a:pathLst>
                <a:path w="136" h="138" extrusionOk="0">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grpSp>
      <p:sp>
        <p:nvSpPr>
          <p:cNvPr id="159" name="Google Shape;159;p25" descr="An empty placeholder to add an image. Click on the placeholder and select the image that you wish to add."/>
          <p:cNvSpPr>
            <a:spLocks noGrp="1"/>
          </p:cNvSpPr>
          <p:nvPr>
            <p:ph type="pic" idx="2"/>
          </p:nvPr>
        </p:nvSpPr>
        <p:spPr>
          <a:xfrm>
            <a:off x="840790" y="1020196"/>
            <a:ext cx="3886200" cy="4572000"/>
          </a:xfrm>
          <a:prstGeom prst="rect">
            <a:avLst/>
          </a:prstGeom>
          <a:solidFill>
            <a:srgbClr val="D1E5F9"/>
          </a:solidFill>
          <a:ln w="38100" cap="flat" cmpd="sng">
            <a:solidFill>
              <a:srgbClr val="FFFFFF"/>
            </a:solidFill>
            <a:prstDash val="solid"/>
            <a:round/>
            <a:headEnd type="none" w="sm" len="sm"/>
            <a:tailEnd type="none" w="sm" len="sm"/>
          </a:ln>
        </p:spPr>
      </p:sp>
      <p:grpSp>
        <p:nvGrpSpPr>
          <p:cNvPr id="160" name="Google Shape;160;p25"/>
          <p:cNvGrpSpPr/>
          <p:nvPr/>
        </p:nvGrpSpPr>
        <p:grpSpPr>
          <a:xfrm>
            <a:off x="5322484" y="319180"/>
            <a:ext cx="3389607" cy="2710839"/>
            <a:chOff x="5322484" y="319180"/>
            <a:chExt cx="3389607" cy="2710839"/>
          </a:xfrm>
        </p:grpSpPr>
        <p:sp>
          <p:nvSpPr>
            <p:cNvPr id="161" name="Google Shape;161;p25"/>
            <p:cNvSpPr/>
            <p:nvPr/>
          </p:nvSpPr>
          <p:spPr>
            <a:xfrm>
              <a:off x="5386529" y="720099"/>
              <a:ext cx="10424" cy="1896657"/>
            </a:xfrm>
            <a:custGeom>
              <a:avLst/>
              <a:gdLst/>
              <a:ahLst/>
              <a:cxnLst/>
              <a:rect l="l" t="t" r="r" b="b"/>
              <a:pathLst>
                <a:path w="5" h="868" extrusionOk="0">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62" name="Google Shape;162;p25"/>
            <p:cNvSpPr/>
            <p:nvPr/>
          </p:nvSpPr>
          <p:spPr>
            <a:xfrm>
              <a:off x="5749911" y="2966789"/>
              <a:ext cx="2567525" cy="10789"/>
            </a:xfrm>
            <a:custGeom>
              <a:avLst/>
              <a:gdLst/>
              <a:ahLst/>
              <a:cxnLst/>
              <a:rect l="l" t="t" r="r" b="b"/>
              <a:pathLst>
                <a:path w="1216" h="5" extrusionOk="0">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63" name="Google Shape;163;p25"/>
            <p:cNvSpPr/>
            <p:nvPr/>
          </p:nvSpPr>
          <p:spPr>
            <a:xfrm>
              <a:off x="5730553" y="382402"/>
              <a:ext cx="2573478" cy="10789"/>
            </a:xfrm>
            <a:custGeom>
              <a:avLst/>
              <a:gdLst/>
              <a:ahLst/>
              <a:cxnLst/>
              <a:rect l="l" t="t" r="r" b="b"/>
              <a:pathLst>
                <a:path w="1219" h="5" extrusionOk="0">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64" name="Google Shape;164;p25"/>
            <p:cNvSpPr/>
            <p:nvPr/>
          </p:nvSpPr>
          <p:spPr>
            <a:xfrm>
              <a:off x="8651037" y="752478"/>
              <a:ext cx="8933" cy="1864278"/>
            </a:xfrm>
            <a:custGeom>
              <a:avLst/>
              <a:gdLst/>
              <a:ahLst/>
              <a:cxnLst/>
              <a:rect l="l" t="t" r="r" b="b"/>
              <a:pathLst>
                <a:path w="4" h="853" extrusionOk="0">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65" name="Google Shape;165;p25"/>
            <p:cNvSpPr/>
            <p:nvPr/>
          </p:nvSpPr>
          <p:spPr>
            <a:xfrm>
              <a:off x="5329937" y="2707739"/>
              <a:ext cx="320195" cy="322280"/>
            </a:xfrm>
            <a:custGeom>
              <a:avLst/>
              <a:gdLst/>
              <a:ahLst/>
              <a:cxnLst/>
              <a:rect l="l" t="t" r="r" b="b"/>
              <a:pathLst>
                <a:path w="152" h="148" extrusionOk="0">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66" name="Google Shape;166;p25"/>
            <p:cNvSpPr/>
            <p:nvPr/>
          </p:nvSpPr>
          <p:spPr>
            <a:xfrm>
              <a:off x="5332917" y="2704648"/>
              <a:ext cx="320195" cy="314571"/>
            </a:xfrm>
            <a:custGeom>
              <a:avLst/>
              <a:gdLst/>
              <a:ahLst/>
              <a:cxnLst/>
              <a:rect l="l" t="t" r="r" b="b"/>
              <a:pathLst>
                <a:path w="151" h="144" extrusionOk="0">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67" name="Google Shape;167;p25"/>
            <p:cNvSpPr/>
            <p:nvPr/>
          </p:nvSpPr>
          <p:spPr>
            <a:xfrm>
              <a:off x="5322484" y="322261"/>
              <a:ext cx="341043" cy="319198"/>
            </a:xfrm>
            <a:custGeom>
              <a:avLst/>
              <a:gdLst/>
              <a:ahLst/>
              <a:cxnLst/>
              <a:rect l="l" t="t" r="r" b="b"/>
              <a:pathLst>
                <a:path w="161" h="146" extrusionOk="0">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68" name="Google Shape;168;p25"/>
            <p:cNvSpPr/>
            <p:nvPr/>
          </p:nvSpPr>
          <p:spPr>
            <a:xfrm>
              <a:off x="5329937" y="319180"/>
              <a:ext cx="315724" cy="328443"/>
            </a:xfrm>
            <a:custGeom>
              <a:avLst/>
              <a:gdLst/>
              <a:ahLst/>
              <a:cxnLst/>
              <a:rect l="l" t="t" r="r" b="b"/>
              <a:pathLst>
                <a:path w="150" h="150" extrusionOk="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69" name="Google Shape;169;p25"/>
            <p:cNvSpPr/>
            <p:nvPr/>
          </p:nvSpPr>
          <p:spPr>
            <a:xfrm>
              <a:off x="8387434" y="350014"/>
              <a:ext cx="314242" cy="319198"/>
            </a:xfrm>
            <a:custGeom>
              <a:avLst/>
              <a:gdLst/>
              <a:ahLst/>
              <a:cxnLst/>
              <a:rect l="l" t="t" r="r" b="b"/>
              <a:pathLst>
                <a:path w="149" h="146" extrusionOk="0">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70" name="Google Shape;170;p25"/>
            <p:cNvSpPr/>
            <p:nvPr/>
          </p:nvSpPr>
          <p:spPr>
            <a:xfrm>
              <a:off x="8387434" y="363894"/>
              <a:ext cx="314242" cy="300691"/>
            </a:xfrm>
            <a:custGeom>
              <a:avLst/>
              <a:gdLst/>
              <a:ahLst/>
              <a:cxnLst/>
              <a:rect l="l" t="t" r="r" b="b"/>
              <a:pathLst>
                <a:path w="149" h="138" extrusionOk="0">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71" name="Google Shape;171;p25"/>
            <p:cNvSpPr/>
            <p:nvPr/>
          </p:nvSpPr>
          <p:spPr>
            <a:xfrm>
              <a:off x="8427640" y="2689232"/>
              <a:ext cx="284451" cy="334615"/>
            </a:xfrm>
            <a:custGeom>
              <a:avLst/>
              <a:gdLst/>
              <a:ahLst/>
              <a:cxnLst/>
              <a:rect l="l" t="t" r="r" b="b"/>
              <a:pathLst>
                <a:path w="135" h="153" extrusionOk="0">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72" name="Google Shape;172;p25"/>
            <p:cNvSpPr/>
            <p:nvPr/>
          </p:nvSpPr>
          <p:spPr>
            <a:xfrm>
              <a:off x="8424659" y="2698485"/>
              <a:ext cx="287432" cy="302227"/>
            </a:xfrm>
            <a:custGeom>
              <a:avLst/>
              <a:gdLst/>
              <a:ahLst/>
              <a:cxnLst/>
              <a:rect l="l" t="t" r="r" b="b"/>
              <a:pathLst>
                <a:path w="136" h="138" extrusionOk="0">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grpSp>
      <p:sp>
        <p:nvSpPr>
          <p:cNvPr id="173" name="Google Shape;173;p25" descr="An empty placeholder to add an image. Click on the placeholder and select the image that you wish to add."/>
          <p:cNvSpPr>
            <a:spLocks noGrp="1"/>
          </p:cNvSpPr>
          <p:nvPr>
            <p:ph type="pic" idx="3"/>
          </p:nvPr>
        </p:nvSpPr>
        <p:spPr>
          <a:xfrm>
            <a:off x="5546777" y="529602"/>
            <a:ext cx="2993361" cy="2305339"/>
          </a:xfrm>
          <a:prstGeom prst="rect">
            <a:avLst/>
          </a:prstGeom>
          <a:solidFill>
            <a:srgbClr val="D1E5F9"/>
          </a:solidFill>
          <a:ln w="38100" cap="flat" cmpd="sng">
            <a:solidFill>
              <a:srgbClr val="FFFFFF"/>
            </a:solidFill>
            <a:prstDash val="solid"/>
            <a:round/>
            <a:headEnd type="none" w="sm" len="sm"/>
            <a:tailEnd type="none" w="sm" len="sm"/>
          </a:ln>
        </p:spPr>
      </p:sp>
      <p:grpSp>
        <p:nvGrpSpPr>
          <p:cNvPr id="174" name="Google Shape;174;p25"/>
          <p:cNvGrpSpPr/>
          <p:nvPr/>
        </p:nvGrpSpPr>
        <p:grpSpPr>
          <a:xfrm>
            <a:off x="5322484" y="3245644"/>
            <a:ext cx="3389607" cy="2710830"/>
            <a:chOff x="5322484" y="3245644"/>
            <a:chExt cx="3389607" cy="2710830"/>
          </a:xfrm>
        </p:grpSpPr>
        <p:sp>
          <p:nvSpPr>
            <p:cNvPr id="175" name="Google Shape;175;p25"/>
            <p:cNvSpPr/>
            <p:nvPr/>
          </p:nvSpPr>
          <p:spPr>
            <a:xfrm>
              <a:off x="5386529" y="3646563"/>
              <a:ext cx="10424" cy="1896657"/>
            </a:xfrm>
            <a:custGeom>
              <a:avLst/>
              <a:gdLst/>
              <a:ahLst/>
              <a:cxnLst/>
              <a:rect l="l" t="t" r="r" b="b"/>
              <a:pathLst>
                <a:path w="5" h="868" extrusionOk="0">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76" name="Google Shape;176;p25"/>
            <p:cNvSpPr/>
            <p:nvPr/>
          </p:nvSpPr>
          <p:spPr>
            <a:xfrm>
              <a:off x="5749911" y="5893253"/>
              <a:ext cx="2567525" cy="10789"/>
            </a:xfrm>
            <a:custGeom>
              <a:avLst/>
              <a:gdLst/>
              <a:ahLst/>
              <a:cxnLst/>
              <a:rect l="l" t="t" r="r" b="b"/>
              <a:pathLst>
                <a:path w="1216" h="5" extrusionOk="0">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77" name="Google Shape;177;p25"/>
            <p:cNvSpPr/>
            <p:nvPr/>
          </p:nvSpPr>
          <p:spPr>
            <a:xfrm>
              <a:off x="5730553" y="3308866"/>
              <a:ext cx="2573478" cy="10789"/>
            </a:xfrm>
            <a:custGeom>
              <a:avLst/>
              <a:gdLst/>
              <a:ahLst/>
              <a:cxnLst/>
              <a:rect l="l" t="t" r="r" b="b"/>
              <a:pathLst>
                <a:path w="1219" h="5" extrusionOk="0">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78" name="Google Shape;178;p25"/>
            <p:cNvSpPr/>
            <p:nvPr/>
          </p:nvSpPr>
          <p:spPr>
            <a:xfrm>
              <a:off x="8651037" y="3678942"/>
              <a:ext cx="8933" cy="1864278"/>
            </a:xfrm>
            <a:custGeom>
              <a:avLst/>
              <a:gdLst/>
              <a:ahLst/>
              <a:cxnLst/>
              <a:rect l="l" t="t" r="r" b="b"/>
              <a:pathLst>
                <a:path w="4" h="853" extrusionOk="0">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79" name="Google Shape;179;p25"/>
            <p:cNvSpPr/>
            <p:nvPr/>
          </p:nvSpPr>
          <p:spPr>
            <a:xfrm>
              <a:off x="5329937" y="5634194"/>
              <a:ext cx="320195" cy="322280"/>
            </a:xfrm>
            <a:custGeom>
              <a:avLst/>
              <a:gdLst/>
              <a:ahLst/>
              <a:cxnLst/>
              <a:rect l="l" t="t" r="r" b="b"/>
              <a:pathLst>
                <a:path w="152" h="148" extrusionOk="0">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80" name="Google Shape;180;p25"/>
            <p:cNvSpPr/>
            <p:nvPr/>
          </p:nvSpPr>
          <p:spPr>
            <a:xfrm>
              <a:off x="5332917" y="5631112"/>
              <a:ext cx="320195" cy="314571"/>
            </a:xfrm>
            <a:custGeom>
              <a:avLst/>
              <a:gdLst/>
              <a:ahLst/>
              <a:cxnLst/>
              <a:rect l="l" t="t" r="r" b="b"/>
              <a:pathLst>
                <a:path w="151" h="144" extrusionOk="0">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81" name="Google Shape;181;p25"/>
            <p:cNvSpPr/>
            <p:nvPr/>
          </p:nvSpPr>
          <p:spPr>
            <a:xfrm>
              <a:off x="5322484" y="3248726"/>
              <a:ext cx="341043" cy="319198"/>
            </a:xfrm>
            <a:custGeom>
              <a:avLst/>
              <a:gdLst/>
              <a:ahLst/>
              <a:cxnLst/>
              <a:rect l="l" t="t" r="r" b="b"/>
              <a:pathLst>
                <a:path w="161" h="146" extrusionOk="0">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82" name="Google Shape;182;p25"/>
            <p:cNvSpPr/>
            <p:nvPr/>
          </p:nvSpPr>
          <p:spPr>
            <a:xfrm>
              <a:off x="5329937" y="3245644"/>
              <a:ext cx="315724" cy="328443"/>
            </a:xfrm>
            <a:custGeom>
              <a:avLst/>
              <a:gdLst/>
              <a:ahLst/>
              <a:cxnLst/>
              <a:rect l="l" t="t" r="r" b="b"/>
              <a:pathLst>
                <a:path w="150" h="150" extrusionOk="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83" name="Google Shape;183;p25"/>
            <p:cNvSpPr/>
            <p:nvPr/>
          </p:nvSpPr>
          <p:spPr>
            <a:xfrm>
              <a:off x="8387434" y="3276478"/>
              <a:ext cx="314242" cy="319198"/>
            </a:xfrm>
            <a:custGeom>
              <a:avLst/>
              <a:gdLst/>
              <a:ahLst/>
              <a:cxnLst/>
              <a:rect l="l" t="t" r="r" b="b"/>
              <a:pathLst>
                <a:path w="149" h="146" extrusionOk="0">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84" name="Google Shape;184;p25"/>
            <p:cNvSpPr/>
            <p:nvPr/>
          </p:nvSpPr>
          <p:spPr>
            <a:xfrm>
              <a:off x="8387434" y="3290358"/>
              <a:ext cx="314242" cy="300691"/>
            </a:xfrm>
            <a:custGeom>
              <a:avLst/>
              <a:gdLst/>
              <a:ahLst/>
              <a:cxnLst/>
              <a:rect l="l" t="t" r="r" b="b"/>
              <a:pathLst>
                <a:path w="149" h="138" extrusionOk="0">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85" name="Google Shape;185;p25"/>
            <p:cNvSpPr/>
            <p:nvPr/>
          </p:nvSpPr>
          <p:spPr>
            <a:xfrm>
              <a:off x="8427640" y="5615696"/>
              <a:ext cx="284451" cy="334615"/>
            </a:xfrm>
            <a:custGeom>
              <a:avLst/>
              <a:gdLst/>
              <a:ahLst/>
              <a:cxnLst/>
              <a:rect l="l" t="t" r="r" b="b"/>
              <a:pathLst>
                <a:path w="135" h="153" extrusionOk="0">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86" name="Google Shape;186;p25"/>
            <p:cNvSpPr/>
            <p:nvPr/>
          </p:nvSpPr>
          <p:spPr>
            <a:xfrm>
              <a:off x="8424659" y="5624949"/>
              <a:ext cx="287432" cy="302227"/>
            </a:xfrm>
            <a:custGeom>
              <a:avLst/>
              <a:gdLst/>
              <a:ahLst/>
              <a:cxnLst/>
              <a:rect l="l" t="t" r="r" b="b"/>
              <a:pathLst>
                <a:path w="136" h="138" extrusionOk="0">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grpSp>
      <p:sp>
        <p:nvSpPr>
          <p:cNvPr id="187" name="Google Shape;187;p25" descr="An empty placeholder to add an image. Click on the placeholder and select the image that you wish to add."/>
          <p:cNvSpPr>
            <a:spLocks noGrp="1"/>
          </p:cNvSpPr>
          <p:nvPr>
            <p:ph type="pic" idx="4"/>
          </p:nvPr>
        </p:nvSpPr>
        <p:spPr>
          <a:xfrm>
            <a:off x="5546777" y="3456066"/>
            <a:ext cx="2993361" cy="2305339"/>
          </a:xfrm>
          <a:prstGeom prst="rect">
            <a:avLst/>
          </a:prstGeom>
          <a:solidFill>
            <a:srgbClr val="D1E5F9"/>
          </a:solidFill>
          <a:ln w="38100" cap="flat" cmpd="sng">
            <a:solidFill>
              <a:srgbClr val="FFFFFF"/>
            </a:solidFill>
            <a:prstDash val="solid"/>
            <a:round/>
            <a:headEnd type="none" w="sm" len="sm"/>
            <a:tailEnd type="none" w="sm" len="sm"/>
          </a:ln>
        </p:spPr>
      </p:sp>
      <p:sp>
        <p:nvSpPr>
          <p:cNvPr id="188" name="Google Shape;188;p25"/>
          <p:cNvSpPr txBox="1">
            <a:spLocks noGrp="1"/>
          </p:cNvSpPr>
          <p:nvPr>
            <p:ph type="body" idx="1"/>
          </p:nvPr>
        </p:nvSpPr>
        <p:spPr>
          <a:xfrm>
            <a:off x="9066211" y="2484991"/>
            <a:ext cx="2286000" cy="324872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600"/>
              </a:spcBef>
              <a:spcAft>
                <a:spcPts val="0"/>
              </a:spcAft>
              <a:buClr>
                <a:srgbClr val="9A5315"/>
              </a:buClr>
              <a:buSzPts val="1600"/>
              <a:buNone/>
              <a:defRPr sz="1600"/>
            </a:lvl1pPr>
            <a:lvl2pPr marL="914400" lvl="1" indent="-342900" algn="l">
              <a:lnSpc>
                <a:spcPct val="100000"/>
              </a:lnSpc>
              <a:spcBef>
                <a:spcPts val="1200"/>
              </a:spcBef>
              <a:spcAft>
                <a:spcPts val="0"/>
              </a:spcAft>
              <a:buClr>
                <a:srgbClr val="9A5315"/>
              </a:buClr>
              <a:buSzPts val="1800"/>
              <a:buChar char="•"/>
              <a:defRPr/>
            </a:lvl2pPr>
            <a:lvl3pPr marL="1371600" lvl="2" indent="-342900" algn="l">
              <a:lnSpc>
                <a:spcPct val="100000"/>
              </a:lnSpc>
              <a:spcBef>
                <a:spcPts val="800"/>
              </a:spcBef>
              <a:spcAft>
                <a:spcPts val="0"/>
              </a:spcAft>
              <a:buClr>
                <a:srgbClr val="9A5315"/>
              </a:buClr>
              <a:buSzPts val="1800"/>
              <a:buChar char="•"/>
              <a:defRPr/>
            </a:lvl3pPr>
            <a:lvl4pPr marL="1828800" lvl="3" indent="-342900" algn="l">
              <a:lnSpc>
                <a:spcPct val="100000"/>
              </a:lnSpc>
              <a:spcBef>
                <a:spcPts val="600"/>
              </a:spcBef>
              <a:spcAft>
                <a:spcPts val="0"/>
              </a:spcAft>
              <a:buClr>
                <a:srgbClr val="9A5315"/>
              </a:buClr>
              <a:buSzPts val="1800"/>
              <a:buChar char="•"/>
              <a:defRPr/>
            </a:lvl4pPr>
            <a:lvl5pPr marL="2286000" lvl="4" indent="-342900" algn="l">
              <a:lnSpc>
                <a:spcPct val="100000"/>
              </a:lnSpc>
              <a:spcBef>
                <a:spcPts val="600"/>
              </a:spcBef>
              <a:spcAft>
                <a:spcPts val="0"/>
              </a:spcAft>
              <a:buClr>
                <a:srgbClr val="9A531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25"/>
          <p:cNvSpPr txBox="1">
            <a:spLocks noGrp="1"/>
          </p:cNvSpPr>
          <p:nvPr>
            <p:ph type="sldNum" idx="12"/>
          </p:nvPr>
        </p:nvSpPr>
        <p:spPr>
          <a:xfrm>
            <a:off x="1065211" y="6019796"/>
            <a:ext cx="761996" cy="2286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9A5315"/>
              </a:buClr>
              <a:buSzPts val="1100"/>
              <a:buFont typeface="Quattrocento Sans"/>
              <a:buNone/>
              <a:defRPr/>
            </a:lvl1pPr>
            <a:lvl2pPr marL="0" marR="0" lvl="1" indent="0" algn="l">
              <a:lnSpc>
                <a:spcPct val="100000"/>
              </a:lnSpc>
              <a:spcBef>
                <a:spcPts val="0"/>
              </a:spcBef>
              <a:spcAft>
                <a:spcPts val="0"/>
              </a:spcAft>
              <a:buClr>
                <a:srgbClr val="9A5315"/>
              </a:buClr>
              <a:buSzPts val="1100"/>
              <a:buFont typeface="Quattrocento Sans"/>
              <a:buNone/>
              <a:defRPr/>
            </a:lvl2pPr>
            <a:lvl3pPr marL="0" marR="0" lvl="2" indent="0" algn="l">
              <a:lnSpc>
                <a:spcPct val="100000"/>
              </a:lnSpc>
              <a:spcBef>
                <a:spcPts val="0"/>
              </a:spcBef>
              <a:spcAft>
                <a:spcPts val="0"/>
              </a:spcAft>
              <a:buClr>
                <a:srgbClr val="9A5315"/>
              </a:buClr>
              <a:buSzPts val="1100"/>
              <a:buFont typeface="Quattrocento Sans"/>
              <a:buNone/>
              <a:defRPr/>
            </a:lvl3pPr>
            <a:lvl4pPr marL="0" marR="0" lvl="3" indent="0" algn="l">
              <a:lnSpc>
                <a:spcPct val="100000"/>
              </a:lnSpc>
              <a:spcBef>
                <a:spcPts val="0"/>
              </a:spcBef>
              <a:spcAft>
                <a:spcPts val="0"/>
              </a:spcAft>
              <a:buClr>
                <a:srgbClr val="9A5315"/>
              </a:buClr>
              <a:buSzPts val="1100"/>
              <a:buFont typeface="Quattrocento Sans"/>
              <a:buNone/>
              <a:defRPr/>
            </a:lvl4pPr>
            <a:lvl5pPr marL="0" marR="0" lvl="4" indent="0" algn="l">
              <a:lnSpc>
                <a:spcPct val="100000"/>
              </a:lnSpc>
              <a:spcBef>
                <a:spcPts val="0"/>
              </a:spcBef>
              <a:spcAft>
                <a:spcPts val="0"/>
              </a:spcAft>
              <a:buClr>
                <a:srgbClr val="9A5315"/>
              </a:buClr>
              <a:buSzPts val="1100"/>
              <a:buFont typeface="Quattrocento Sans"/>
              <a:buNone/>
              <a:defRPr/>
            </a:lvl5pPr>
            <a:lvl6pPr marL="0" marR="0" lvl="5" indent="0" algn="l">
              <a:lnSpc>
                <a:spcPct val="100000"/>
              </a:lnSpc>
              <a:spcBef>
                <a:spcPts val="0"/>
              </a:spcBef>
              <a:spcAft>
                <a:spcPts val="0"/>
              </a:spcAft>
              <a:buClr>
                <a:srgbClr val="9A5315"/>
              </a:buClr>
              <a:buSzPts val="1100"/>
              <a:buFont typeface="Quattrocento Sans"/>
              <a:buNone/>
              <a:defRPr/>
            </a:lvl6pPr>
            <a:lvl7pPr marL="0" marR="0" lvl="6" indent="0" algn="l">
              <a:lnSpc>
                <a:spcPct val="100000"/>
              </a:lnSpc>
              <a:spcBef>
                <a:spcPts val="0"/>
              </a:spcBef>
              <a:spcAft>
                <a:spcPts val="0"/>
              </a:spcAft>
              <a:buClr>
                <a:srgbClr val="9A5315"/>
              </a:buClr>
              <a:buSzPts val="1100"/>
              <a:buFont typeface="Quattrocento Sans"/>
              <a:buNone/>
              <a:defRPr/>
            </a:lvl7pPr>
            <a:lvl8pPr marL="0" marR="0" lvl="7" indent="0" algn="l">
              <a:lnSpc>
                <a:spcPct val="100000"/>
              </a:lnSpc>
              <a:spcBef>
                <a:spcPts val="0"/>
              </a:spcBef>
              <a:spcAft>
                <a:spcPts val="0"/>
              </a:spcAft>
              <a:buClr>
                <a:srgbClr val="9A5315"/>
              </a:buClr>
              <a:buSzPts val="1100"/>
              <a:buFont typeface="Quattrocento Sans"/>
              <a:buNone/>
              <a:defRPr/>
            </a:lvl8pPr>
            <a:lvl9pPr marL="0" marR="0" lvl="8" indent="0" algn="l">
              <a:lnSpc>
                <a:spcPct val="100000"/>
              </a:lnSpc>
              <a:spcBef>
                <a:spcPts val="0"/>
              </a:spcBef>
              <a:spcAft>
                <a:spcPts val="0"/>
              </a:spcAft>
              <a:buClr>
                <a:srgbClr val="9A5315"/>
              </a:buClr>
              <a:buSzPts val="1100"/>
              <a:buFont typeface="Quattrocento Sans"/>
              <a:buNone/>
              <a:defRPr/>
            </a:lvl9pPr>
          </a:lstStyle>
          <a:p>
            <a:pPr marL="0" lvl="0" indent="0" algn="l" rtl="0">
              <a:spcBef>
                <a:spcPts val="0"/>
              </a:spcBef>
              <a:spcAft>
                <a:spcPts val="0"/>
              </a:spcAft>
              <a:buNone/>
            </a:pPr>
            <a:fld id="{00000000-1234-1234-1234-123412341234}" type="slidenum">
              <a:rPr lang="en-GB"/>
              <a:t>‹#›</a:t>
            </a:fld>
            <a:endParaRPr sz="1100" b="0" i="0" u="none" strike="noStrike" cap="none">
              <a:solidFill>
                <a:srgbClr val="9A5315"/>
              </a:solidFill>
              <a:latin typeface="Quattrocento Sans"/>
              <a:ea typeface="Quattrocento Sans"/>
              <a:cs typeface="Quattrocento Sans"/>
              <a:sym typeface="Quattrocento Sans"/>
            </a:endParaRPr>
          </a:p>
        </p:txBody>
      </p:sp>
      <p:sp>
        <p:nvSpPr>
          <p:cNvPr id="190" name="Google Shape;190;p25"/>
          <p:cNvSpPr txBox="1">
            <a:spLocks noGrp="1"/>
          </p:cNvSpPr>
          <p:nvPr>
            <p:ph type="ftr" idx="11"/>
          </p:nvPr>
        </p:nvSpPr>
        <p:spPr>
          <a:xfrm>
            <a:off x="1979611" y="6019796"/>
            <a:ext cx="59436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A5315"/>
              </a:buClr>
              <a:buSzPts val="1100"/>
              <a:buFont typeface="Quattrocento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25"/>
          <p:cNvSpPr txBox="1">
            <a:spLocks noGrp="1"/>
          </p:cNvSpPr>
          <p:nvPr>
            <p:ph type="dt" idx="10"/>
          </p:nvPr>
        </p:nvSpPr>
        <p:spPr>
          <a:xfrm>
            <a:off x="8075615" y="6019796"/>
            <a:ext cx="1396261"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A5315"/>
              </a:buClr>
              <a:buSzPts val="1100"/>
              <a:buFont typeface="Quattrocento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2"/>
        <p:cNvGrpSpPr/>
        <p:nvPr/>
      </p:nvGrpSpPr>
      <p:grpSpPr>
        <a:xfrm>
          <a:off x="0" y="0"/>
          <a:ext cx="0" cy="0"/>
          <a:chOff x="0" y="0"/>
          <a:chExt cx="0" cy="0"/>
        </a:xfrm>
      </p:grpSpPr>
      <p:sp>
        <p:nvSpPr>
          <p:cNvPr id="193" name="Google Shape;193;p26"/>
          <p:cNvSpPr txBox="1">
            <a:spLocks noGrp="1"/>
          </p:cNvSpPr>
          <p:nvPr>
            <p:ph type="title"/>
          </p:nvPr>
        </p:nvSpPr>
        <p:spPr>
          <a:xfrm>
            <a:off x="7492895" y="1330351"/>
            <a:ext cx="3840480" cy="21031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D290B"/>
              </a:buClr>
              <a:buSzPts val="3600"/>
              <a:buFont typeface="Quattrocento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94" name="Google Shape;194;p26"/>
          <p:cNvGrpSpPr/>
          <p:nvPr/>
        </p:nvGrpSpPr>
        <p:grpSpPr>
          <a:xfrm>
            <a:off x="595548" y="781399"/>
            <a:ext cx="6433400" cy="5053662"/>
            <a:chOff x="595548" y="781399"/>
            <a:chExt cx="6433400" cy="5053662"/>
          </a:xfrm>
        </p:grpSpPr>
        <p:sp>
          <p:nvSpPr>
            <p:cNvPr id="195" name="Google Shape;195;p26"/>
            <p:cNvSpPr/>
            <p:nvPr/>
          </p:nvSpPr>
          <p:spPr>
            <a:xfrm rot="5399987" flipH="1">
              <a:off x="-1224346" y="3275005"/>
              <a:ext cx="3827998" cy="17565"/>
            </a:xfrm>
            <a:custGeom>
              <a:avLst/>
              <a:gdLst/>
              <a:ahLst/>
              <a:cxnLst/>
              <a:rect l="l" t="t" r="r" b="b"/>
              <a:pathLst>
                <a:path w="1216" h="5" extrusionOk="0">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96" name="Google Shape;196;p26"/>
            <p:cNvSpPr/>
            <p:nvPr/>
          </p:nvSpPr>
          <p:spPr>
            <a:xfrm rot="5399987" flipH="1">
              <a:off x="4998828" y="3299452"/>
              <a:ext cx="3836877" cy="17565"/>
            </a:xfrm>
            <a:custGeom>
              <a:avLst/>
              <a:gdLst/>
              <a:ahLst/>
              <a:cxnLst/>
              <a:rect l="l" t="t" r="r" b="b"/>
              <a:pathLst>
                <a:path w="1219" h="5" extrusionOk="0">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grpSp>
          <p:nvGrpSpPr>
            <p:cNvPr id="197" name="Google Shape;197;p26"/>
            <p:cNvGrpSpPr/>
            <p:nvPr/>
          </p:nvGrpSpPr>
          <p:grpSpPr>
            <a:xfrm>
              <a:off x="1247304" y="859088"/>
              <a:ext cx="5129144" cy="4880509"/>
              <a:chOff x="1247304" y="859088"/>
              <a:chExt cx="5129144" cy="4880509"/>
            </a:xfrm>
          </p:grpSpPr>
          <p:sp>
            <p:nvSpPr>
              <p:cNvPr id="198" name="Google Shape;198;p26"/>
              <p:cNvSpPr/>
              <p:nvPr/>
            </p:nvSpPr>
            <p:spPr>
              <a:xfrm rot="5399987" flipH="1">
                <a:off x="3804105" y="3167244"/>
                <a:ext cx="15544" cy="5129143"/>
              </a:xfrm>
              <a:custGeom>
                <a:avLst/>
                <a:gdLst/>
                <a:ahLst/>
                <a:cxnLst/>
                <a:rect l="l" t="t" r="r" b="b"/>
                <a:pathLst>
                  <a:path w="5" h="868" extrusionOk="0">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199" name="Google Shape;199;p26"/>
              <p:cNvSpPr/>
              <p:nvPr/>
            </p:nvSpPr>
            <p:spPr>
              <a:xfrm rot="5399987" flipH="1">
                <a:off x="3761429" y="-1655027"/>
                <a:ext cx="13322" cy="5041571"/>
              </a:xfrm>
              <a:custGeom>
                <a:avLst/>
                <a:gdLst/>
                <a:ahLst/>
                <a:cxnLst/>
                <a:rect l="l" t="t" r="r" b="b"/>
                <a:pathLst>
                  <a:path w="4" h="853" extrusionOk="0">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grpSp>
        <p:sp>
          <p:nvSpPr>
            <p:cNvPr id="200" name="Google Shape;200;p26"/>
            <p:cNvSpPr/>
            <p:nvPr/>
          </p:nvSpPr>
          <p:spPr>
            <a:xfrm rot="5399987" flipH="1">
              <a:off x="619104" y="5323014"/>
              <a:ext cx="477389" cy="524499"/>
            </a:xfrm>
            <a:custGeom>
              <a:avLst/>
              <a:gdLst/>
              <a:ahLst/>
              <a:cxnLst/>
              <a:rect l="l" t="t" r="r" b="b"/>
              <a:pathLst>
                <a:path w="152" h="148" extrusionOk="0">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201" name="Google Shape;201;p26"/>
            <p:cNvSpPr/>
            <p:nvPr/>
          </p:nvSpPr>
          <p:spPr>
            <a:xfrm rot="5399987" flipH="1">
              <a:off x="630397" y="5324843"/>
              <a:ext cx="477389" cy="511954"/>
            </a:xfrm>
            <a:custGeom>
              <a:avLst/>
              <a:gdLst/>
              <a:ahLst/>
              <a:cxnLst/>
              <a:rect l="l" t="t" r="r" b="b"/>
              <a:pathLst>
                <a:path w="151" h="144" extrusionOk="0">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202" name="Google Shape;202;p26"/>
            <p:cNvSpPr/>
            <p:nvPr/>
          </p:nvSpPr>
          <p:spPr>
            <a:xfrm rot="5399987" flipH="1">
              <a:off x="6509943" y="5321076"/>
              <a:ext cx="508479" cy="519488"/>
            </a:xfrm>
            <a:custGeom>
              <a:avLst/>
              <a:gdLst/>
              <a:ahLst/>
              <a:cxnLst/>
              <a:rect l="l" t="t" r="r" b="b"/>
              <a:pathLst>
                <a:path w="161" h="146" extrusionOk="0">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203" name="Google Shape;203;p26"/>
            <p:cNvSpPr/>
            <p:nvPr/>
          </p:nvSpPr>
          <p:spPr>
            <a:xfrm rot="5399987" flipH="1">
              <a:off x="6526316" y="5321319"/>
              <a:ext cx="470723" cy="534539"/>
            </a:xfrm>
            <a:custGeom>
              <a:avLst/>
              <a:gdLst/>
              <a:ahLst/>
              <a:cxnLst/>
              <a:rect l="l" t="t" r="r" b="b"/>
              <a:pathLst>
                <a:path w="150" h="150" extrusionOk="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204" name="Google Shape;204;p26"/>
            <p:cNvSpPr/>
            <p:nvPr/>
          </p:nvSpPr>
          <p:spPr>
            <a:xfrm rot="5399987" flipH="1">
              <a:off x="6484756" y="771438"/>
              <a:ext cx="468511" cy="519488"/>
            </a:xfrm>
            <a:custGeom>
              <a:avLst/>
              <a:gdLst/>
              <a:ahLst/>
              <a:cxnLst/>
              <a:rect l="l" t="t" r="r" b="b"/>
              <a:pathLst>
                <a:path w="149" h="146" extrusionOk="0">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205" name="Google Shape;205;p26"/>
            <p:cNvSpPr/>
            <p:nvPr/>
          </p:nvSpPr>
          <p:spPr>
            <a:xfrm rot="5399987" flipH="1">
              <a:off x="6477230" y="786498"/>
              <a:ext cx="468511" cy="489368"/>
            </a:xfrm>
            <a:custGeom>
              <a:avLst/>
              <a:gdLst/>
              <a:ahLst/>
              <a:cxnLst/>
              <a:rect l="l" t="t" r="r" b="b"/>
              <a:pathLst>
                <a:path w="149" h="138" extrusionOk="0">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206" name="Google Shape;206;p26"/>
            <p:cNvSpPr/>
            <p:nvPr/>
          </p:nvSpPr>
          <p:spPr>
            <a:xfrm rot="5399987" flipH="1">
              <a:off x="665829" y="721159"/>
              <a:ext cx="424098" cy="544580"/>
            </a:xfrm>
            <a:custGeom>
              <a:avLst/>
              <a:gdLst/>
              <a:ahLst/>
              <a:cxnLst/>
              <a:rect l="l" t="t" r="r" b="b"/>
              <a:pathLst>
                <a:path w="135" h="153" extrusionOk="0">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207" name="Google Shape;207;p26"/>
            <p:cNvSpPr/>
            <p:nvPr/>
          </p:nvSpPr>
          <p:spPr>
            <a:xfrm rot="5399987" flipH="1">
              <a:off x="674905" y="749730"/>
              <a:ext cx="428542" cy="491883"/>
            </a:xfrm>
            <a:custGeom>
              <a:avLst/>
              <a:gdLst/>
              <a:ahLst/>
              <a:cxnLst/>
              <a:rect l="l" t="t" r="r" b="b"/>
              <a:pathLst>
                <a:path w="136" h="138" extrusionOk="0">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grpSp>
      <p:sp>
        <p:nvSpPr>
          <p:cNvPr id="208" name="Google Shape;208;p26" descr="An empty placeholder to add an image. Click on the placeholder and select the image that you wish to add."/>
          <p:cNvSpPr>
            <a:spLocks noGrp="1"/>
          </p:cNvSpPr>
          <p:nvPr>
            <p:ph type="pic" idx="2"/>
          </p:nvPr>
        </p:nvSpPr>
        <p:spPr>
          <a:xfrm>
            <a:off x="836611" y="1031196"/>
            <a:ext cx="5943600" cy="4572000"/>
          </a:xfrm>
          <a:prstGeom prst="rect">
            <a:avLst/>
          </a:prstGeom>
          <a:solidFill>
            <a:srgbClr val="D1E5F9"/>
          </a:solidFill>
          <a:ln w="38100" cap="flat" cmpd="sng">
            <a:solidFill>
              <a:srgbClr val="FFFFFF"/>
            </a:solidFill>
            <a:prstDash val="solid"/>
            <a:round/>
            <a:headEnd type="none" w="sm" len="sm"/>
            <a:tailEnd type="none" w="sm" len="sm"/>
          </a:ln>
        </p:spPr>
      </p:sp>
      <p:sp>
        <p:nvSpPr>
          <p:cNvPr id="209" name="Google Shape;209;p26"/>
          <p:cNvSpPr txBox="1">
            <a:spLocks noGrp="1"/>
          </p:cNvSpPr>
          <p:nvPr>
            <p:ph type="body" idx="1"/>
          </p:nvPr>
        </p:nvSpPr>
        <p:spPr>
          <a:xfrm>
            <a:off x="7492895" y="3555525"/>
            <a:ext cx="3840480" cy="216851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800"/>
              </a:spcBef>
              <a:spcAft>
                <a:spcPts val="0"/>
              </a:spcAft>
              <a:buClr>
                <a:srgbClr val="9A5315"/>
              </a:buClr>
              <a:buSzPts val="1800"/>
              <a:buNone/>
              <a:defRPr sz="1800"/>
            </a:lvl1pPr>
            <a:lvl2pPr marL="914400" lvl="1" indent="-342900" algn="l">
              <a:lnSpc>
                <a:spcPct val="100000"/>
              </a:lnSpc>
              <a:spcBef>
                <a:spcPts val="1200"/>
              </a:spcBef>
              <a:spcAft>
                <a:spcPts val="0"/>
              </a:spcAft>
              <a:buClr>
                <a:srgbClr val="9A5315"/>
              </a:buClr>
              <a:buSzPts val="1800"/>
              <a:buChar char="•"/>
              <a:defRPr/>
            </a:lvl2pPr>
            <a:lvl3pPr marL="1371600" lvl="2" indent="-342900" algn="l">
              <a:lnSpc>
                <a:spcPct val="100000"/>
              </a:lnSpc>
              <a:spcBef>
                <a:spcPts val="800"/>
              </a:spcBef>
              <a:spcAft>
                <a:spcPts val="0"/>
              </a:spcAft>
              <a:buClr>
                <a:srgbClr val="9A5315"/>
              </a:buClr>
              <a:buSzPts val="1800"/>
              <a:buChar char="•"/>
              <a:defRPr/>
            </a:lvl3pPr>
            <a:lvl4pPr marL="1828800" lvl="3" indent="-342900" algn="l">
              <a:lnSpc>
                <a:spcPct val="100000"/>
              </a:lnSpc>
              <a:spcBef>
                <a:spcPts val="600"/>
              </a:spcBef>
              <a:spcAft>
                <a:spcPts val="0"/>
              </a:spcAft>
              <a:buClr>
                <a:srgbClr val="9A5315"/>
              </a:buClr>
              <a:buSzPts val="1800"/>
              <a:buChar char="•"/>
              <a:defRPr/>
            </a:lvl4pPr>
            <a:lvl5pPr marL="2286000" lvl="4" indent="-342900" algn="l">
              <a:lnSpc>
                <a:spcPct val="100000"/>
              </a:lnSpc>
              <a:spcBef>
                <a:spcPts val="600"/>
              </a:spcBef>
              <a:spcAft>
                <a:spcPts val="0"/>
              </a:spcAft>
              <a:buClr>
                <a:srgbClr val="9A531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26"/>
          <p:cNvSpPr txBox="1">
            <a:spLocks noGrp="1"/>
          </p:cNvSpPr>
          <p:nvPr>
            <p:ph type="sldNum" idx="12"/>
          </p:nvPr>
        </p:nvSpPr>
        <p:spPr>
          <a:xfrm>
            <a:off x="1065211" y="6019796"/>
            <a:ext cx="761996" cy="2286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9A5315"/>
              </a:buClr>
              <a:buSzPts val="1100"/>
              <a:buFont typeface="Quattrocento Sans"/>
              <a:buNone/>
              <a:defRPr/>
            </a:lvl1pPr>
            <a:lvl2pPr marL="0" marR="0" lvl="1" indent="0" algn="l">
              <a:lnSpc>
                <a:spcPct val="100000"/>
              </a:lnSpc>
              <a:spcBef>
                <a:spcPts val="0"/>
              </a:spcBef>
              <a:spcAft>
                <a:spcPts val="0"/>
              </a:spcAft>
              <a:buClr>
                <a:srgbClr val="9A5315"/>
              </a:buClr>
              <a:buSzPts val="1100"/>
              <a:buFont typeface="Quattrocento Sans"/>
              <a:buNone/>
              <a:defRPr/>
            </a:lvl2pPr>
            <a:lvl3pPr marL="0" marR="0" lvl="2" indent="0" algn="l">
              <a:lnSpc>
                <a:spcPct val="100000"/>
              </a:lnSpc>
              <a:spcBef>
                <a:spcPts val="0"/>
              </a:spcBef>
              <a:spcAft>
                <a:spcPts val="0"/>
              </a:spcAft>
              <a:buClr>
                <a:srgbClr val="9A5315"/>
              </a:buClr>
              <a:buSzPts val="1100"/>
              <a:buFont typeface="Quattrocento Sans"/>
              <a:buNone/>
              <a:defRPr/>
            </a:lvl3pPr>
            <a:lvl4pPr marL="0" marR="0" lvl="3" indent="0" algn="l">
              <a:lnSpc>
                <a:spcPct val="100000"/>
              </a:lnSpc>
              <a:spcBef>
                <a:spcPts val="0"/>
              </a:spcBef>
              <a:spcAft>
                <a:spcPts val="0"/>
              </a:spcAft>
              <a:buClr>
                <a:srgbClr val="9A5315"/>
              </a:buClr>
              <a:buSzPts val="1100"/>
              <a:buFont typeface="Quattrocento Sans"/>
              <a:buNone/>
              <a:defRPr/>
            </a:lvl4pPr>
            <a:lvl5pPr marL="0" marR="0" lvl="4" indent="0" algn="l">
              <a:lnSpc>
                <a:spcPct val="100000"/>
              </a:lnSpc>
              <a:spcBef>
                <a:spcPts val="0"/>
              </a:spcBef>
              <a:spcAft>
                <a:spcPts val="0"/>
              </a:spcAft>
              <a:buClr>
                <a:srgbClr val="9A5315"/>
              </a:buClr>
              <a:buSzPts val="1100"/>
              <a:buFont typeface="Quattrocento Sans"/>
              <a:buNone/>
              <a:defRPr/>
            </a:lvl5pPr>
            <a:lvl6pPr marL="0" marR="0" lvl="5" indent="0" algn="l">
              <a:lnSpc>
                <a:spcPct val="100000"/>
              </a:lnSpc>
              <a:spcBef>
                <a:spcPts val="0"/>
              </a:spcBef>
              <a:spcAft>
                <a:spcPts val="0"/>
              </a:spcAft>
              <a:buClr>
                <a:srgbClr val="9A5315"/>
              </a:buClr>
              <a:buSzPts val="1100"/>
              <a:buFont typeface="Quattrocento Sans"/>
              <a:buNone/>
              <a:defRPr/>
            </a:lvl6pPr>
            <a:lvl7pPr marL="0" marR="0" lvl="6" indent="0" algn="l">
              <a:lnSpc>
                <a:spcPct val="100000"/>
              </a:lnSpc>
              <a:spcBef>
                <a:spcPts val="0"/>
              </a:spcBef>
              <a:spcAft>
                <a:spcPts val="0"/>
              </a:spcAft>
              <a:buClr>
                <a:srgbClr val="9A5315"/>
              </a:buClr>
              <a:buSzPts val="1100"/>
              <a:buFont typeface="Quattrocento Sans"/>
              <a:buNone/>
              <a:defRPr/>
            </a:lvl7pPr>
            <a:lvl8pPr marL="0" marR="0" lvl="7" indent="0" algn="l">
              <a:lnSpc>
                <a:spcPct val="100000"/>
              </a:lnSpc>
              <a:spcBef>
                <a:spcPts val="0"/>
              </a:spcBef>
              <a:spcAft>
                <a:spcPts val="0"/>
              </a:spcAft>
              <a:buClr>
                <a:srgbClr val="9A5315"/>
              </a:buClr>
              <a:buSzPts val="1100"/>
              <a:buFont typeface="Quattrocento Sans"/>
              <a:buNone/>
              <a:defRPr/>
            </a:lvl8pPr>
            <a:lvl9pPr marL="0" marR="0" lvl="8" indent="0" algn="l">
              <a:lnSpc>
                <a:spcPct val="100000"/>
              </a:lnSpc>
              <a:spcBef>
                <a:spcPts val="0"/>
              </a:spcBef>
              <a:spcAft>
                <a:spcPts val="0"/>
              </a:spcAft>
              <a:buClr>
                <a:srgbClr val="9A5315"/>
              </a:buClr>
              <a:buSzPts val="1100"/>
              <a:buFont typeface="Quattrocento Sans"/>
              <a:buNone/>
              <a:defRPr/>
            </a:lvl9pPr>
          </a:lstStyle>
          <a:p>
            <a:pPr marL="0" lvl="0" indent="0" algn="l" rtl="0">
              <a:spcBef>
                <a:spcPts val="0"/>
              </a:spcBef>
              <a:spcAft>
                <a:spcPts val="0"/>
              </a:spcAft>
              <a:buNone/>
            </a:pPr>
            <a:fld id="{00000000-1234-1234-1234-123412341234}" type="slidenum">
              <a:rPr lang="en-GB"/>
              <a:t>‹#›</a:t>
            </a:fld>
            <a:endParaRPr sz="1100" b="0" i="0" u="none" strike="noStrike" cap="none">
              <a:solidFill>
                <a:srgbClr val="9A5315"/>
              </a:solidFill>
              <a:latin typeface="Quattrocento Sans"/>
              <a:ea typeface="Quattrocento Sans"/>
              <a:cs typeface="Quattrocento Sans"/>
              <a:sym typeface="Quattrocento Sans"/>
            </a:endParaRPr>
          </a:p>
        </p:txBody>
      </p:sp>
      <p:sp>
        <p:nvSpPr>
          <p:cNvPr id="211" name="Google Shape;211;p26"/>
          <p:cNvSpPr txBox="1">
            <a:spLocks noGrp="1"/>
          </p:cNvSpPr>
          <p:nvPr>
            <p:ph type="ftr" idx="11"/>
          </p:nvPr>
        </p:nvSpPr>
        <p:spPr>
          <a:xfrm>
            <a:off x="1979611" y="6019796"/>
            <a:ext cx="59436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A5315"/>
              </a:buClr>
              <a:buSzPts val="1100"/>
              <a:buFont typeface="Quattrocento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26"/>
          <p:cNvSpPr txBox="1">
            <a:spLocks noGrp="1"/>
          </p:cNvSpPr>
          <p:nvPr>
            <p:ph type="dt" idx="10"/>
          </p:nvPr>
        </p:nvSpPr>
        <p:spPr>
          <a:xfrm>
            <a:off x="8075615" y="6019796"/>
            <a:ext cx="1396261"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A5315"/>
              </a:buClr>
              <a:buSzPts val="1100"/>
              <a:buFont typeface="Quattrocento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3"/>
        <p:cNvGrpSpPr/>
        <p:nvPr/>
      </p:nvGrpSpPr>
      <p:grpSpPr>
        <a:xfrm>
          <a:off x="0" y="0"/>
          <a:ext cx="0" cy="0"/>
          <a:chOff x="0" y="0"/>
          <a:chExt cx="0" cy="0"/>
        </a:xfrm>
      </p:grpSpPr>
      <p:sp>
        <p:nvSpPr>
          <p:cNvPr id="214" name="Google Shape;214;p27"/>
          <p:cNvSpPr txBox="1">
            <a:spLocks noGrp="1"/>
          </p:cNvSpPr>
          <p:nvPr>
            <p:ph type="title"/>
          </p:nvPr>
        </p:nvSpPr>
        <p:spPr>
          <a:xfrm>
            <a:off x="1065211" y="304796"/>
            <a:ext cx="10058400" cy="121919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D290B"/>
              </a:buClr>
              <a:buSzPts val="3600"/>
              <a:buFont typeface="Quattrocento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5" name="Google Shape;215;p27"/>
          <p:cNvSpPr txBox="1">
            <a:spLocks noGrp="1"/>
          </p:cNvSpPr>
          <p:nvPr>
            <p:ph type="body" idx="1"/>
          </p:nvPr>
        </p:nvSpPr>
        <p:spPr>
          <a:xfrm rot="5400000">
            <a:off x="3979862" y="-1162048"/>
            <a:ext cx="4229099" cy="100584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1800"/>
              </a:spcBef>
              <a:spcAft>
                <a:spcPts val="0"/>
              </a:spcAft>
              <a:buClr>
                <a:srgbClr val="9A5315"/>
              </a:buClr>
              <a:buSzPts val="2400"/>
              <a:buChar char="•"/>
              <a:defRPr/>
            </a:lvl1pPr>
            <a:lvl2pPr marL="914400" lvl="1" indent="-355600" algn="l">
              <a:lnSpc>
                <a:spcPct val="100000"/>
              </a:lnSpc>
              <a:spcBef>
                <a:spcPts val="1200"/>
              </a:spcBef>
              <a:spcAft>
                <a:spcPts val="0"/>
              </a:spcAft>
              <a:buClr>
                <a:srgbClr val="9A5315"/>
              </a:buClr>
              <a:buSzPts val="2000"/>
              <a:buChar char="•"/>
              <a:defRPr/>
            </a:lvl2pPr>
            <a:lvl3pPr marL="1371600" lvl="2" indent="-342900" algn="l">
              <a:lnSpc>
                <a:spcPct val="100000"/>
              </a:lnSpc>
              <a:spcBef>
                <a:spcPts val="800"/>
              </a:spcBef>
              <a:spcAft>
                <a:spcPts val="0"/>
              </a:spcAft>
              <a:buClr>
                <a:srgbClr val="9A5315"/>
              </a:buClr>
              <a:buSzPts val="1800"/>
              <a:buChar char="•"/>
              <a:defRPr/>
            </a:lvl3pPr>
            <a:lvl4pPr marL="1828800" lvl="3" indent="-330200" algn="l">
              <a:lnSpc>
                <a:spcPct val="100000"/>
              </a:lnSpc>
              <a:spcBef>
                <a:spcPts val="600"/>
              </a:spcBef>
              <a:spcAft>
                <a:spcPts val="0"/>
              </a:spcAft>
              <a:buClr>
                <a:srgbClr val="9A5315"/>
              </a:buClr>
              <a:buSzPts val="1600"/>
              <a:buChar char="•"/>
              <a:defRPr/>
            </a:lvl4pPr>
            <a:lvl5pPr marL="2286000" lvl="4" indent="-330200" algn="l">
              <a:lnSpc>
                <a:spcPct val="100000"/>
              </a:lnSpc>
              <a:spcBef>
                <a:spcPts val="600"/>
              </a:spcBef>
              <a:spcAft>
                <a:spcPts val="0"/>
              </a:spcAft>
              <a:buClr>
                <a:srgbClr val="9A5315"/>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 name="Google Shape;216;p27"/>
          <p:cNvSpPr txBox="1">
            <a:spLocks noGrp="1"/>
          </p:cNvSpPr>
          <p:nvPr>
            <p:ph type="sldNum" idx="12"/>
          </p:nvPr>
        </p:nvSpPr>
        <p:spPr>
          <a:xfrm>
            <a:off x="1065211" y="6019796"/>
            <a:ext cx="761996" cy="2286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9A5315"/>
              </a:buClr>
              <a:buSzPts val="1100"/>
              <a:buFont typeface="Quattrocento Sans"/>
              <a:buNone/>
              <a:defRPr/>
            </a:lvl1pPr>
            <a:lvl2pPr marL="0" marR="0" lvl="1" indent="0" algn="l">
              <a:lnSpc>
                <a:spcPct val="100000"/>
              </a:lnSpc>
              <a:spcBef>
                <a:spcPts val="0"/>
              </a:spcBef>
              <a:spcAft>
                <a:spcPts val="0"/>
              </a:spcAft>
              <a:buClr>
                <a:srgbClr val="9A5315"/>
              </a:buClr>
              <a:buSzPts val="1100"/>
              <a:buFont typeface="Quattrocento Sans"/>
              <a:buNone/>
              <a:defRPr/>
            </a:lvl2pPr>
            <a:lvl3pPr marL="0" marR="0" lvl="2" indent="0" algn="l">
              <a:lnSpc>
                <a:spcPct val="100000"/>
              </a:lnSpc>
              <a:spcBef>
                <a:spcPts val="0"/>
              </a:spcBef>
              <a:spcAft>
                <a:spcPts val="0"/>
              </a:spcAft>
              <a:buClr>
                <a:srgbClr val="9A5315"/>
              </a:buClr>
              <a:buSzPts val="1100"/>
              <a:buFont typeface="Quattrocento Sans"/>
              <a:buNone/>
              <a:defRPr/>
            </a:lvl3pPr>
            <a:lvl4pPr marL="0" marR="0" lvl="3" indent="0" algn="l">
              <a:lnSpc>
                <a:spcPct val="100000"/>
              </a:lnSpc>
              <a:spcBef>
                <a:spcPts val="0"/>
              </a:spcBef>
              <a:spcAft>
                <a:spcPts val="0"/>
              </a:spcAft>
              <a:buClr>
                <a:srgbClr val="9A5315"/>
              </a:buClr>
              <a:buSzPts val="1100"/>
              <a:buFont typeface="Quattrocento Sans"/>
              <a:buNone/>
              <a:defRPr/>
            </a:lvl4pPr>
            <a:lvl5pPr marL="0" marR="0" lvl="4" indent="0" algn="l">
              <a:lnSpc>
                <a:spcPct val="100000"/>
              </a:lnSpc>
              <a:spcBef>
                <a:spcPts val="0"/>
              </a:spcBef>
              <a:spcAft>
                <a:spcPts val="0"/>
              </a:spcAft>
              <a:buClr>
                <a:srgbClr val="9A5315"/>
              </a:buClr>
              <a:buSzPts val="1100"/>
              <a:buFont typeface="Quattrocento Sans"/>
              <a:buNone/>
              <a:defRPr/>
            </a:lvl5pPr>
            <a:lvl6pPr marL="0" marR="0" lvl="5" indent="0" algn="l">
              <a:lnSpc>
                <a:spcPct val="100000"/>
              </a:lnSpc>
              <a:spcBef>
                <a:spcPts val="0"/>
              </a:spcBef>
              <a:spcAft>
                <a:spcPts val="0"/>
              </a:spcAft>
              <a:buClr>
                <a:srgbClr val="9A5315"/>
              </a:buClr>
              <a:buSzPts val="1100"/>
              <a:buFont typeface="Quattrocento Sans"/>
              <a:buNone/>
              <a:defRPr/>
            </a:lvl6pPr>
            <a:lvl7pPr marL="0" marR="0" lvl="6" indent="0" algn="l">
              <a:lnSpc>
                <a:spcPct val="100000"/>
              </a:lnSpc>
              <a:spcBef>
                <a:spcPts val="0"/>
              </a:spcBef>
              <a:spcAft>
                <a:spcPts val="0"/>
              </a:spcAft>
              <a:buClr>
                <a:srgbClr val="9A5315"/>
              </a:buClr>
              <a:buSzPts val="1100"/>
              <a:buFont typeface="Quattrocento Sans"/>
              <a:buNone/>
              <a:defRPr/>
            </a:lvl7pPr>
            <a:lvl8pPr marL="0" marR="0" lvl="7" indent="0" algn="l">
              <a:lnSpc>
                <a:spcPct val="100000"/>
              </a:lnSpc>
              <a:spcBef>
                <a:spcPts val="0"/>
              </a:spcBef>
              <a:spcAft>
                <a:spcPts val="0"/>
              </a:spcAft>
              <a:buClr>
                <a:srgbClr val="9A5315"/>
              </a:buClr>
              <a:buSzPts val="1100"/>
              <a:buFont typeface="Quattrocento Sans"/>
              <a:buNone/>
              <a:defRPr/>
            </a:lvl8pPr>
            <a:lvl9pPr marL="0" marR="0" lvl="8" indent="0" algn="l">
              <a:lnSpc>
                <a:spcPct val="100000"/>
              </a:lnSpc>
              <a:spcBef>
                <a:spcPts val="0"/>
              </a:spcBef>
              <a:spcAft>
                <a:spcPts val="0"/>
              </a:spcAft>
              <a:buClr>
                <a:srgbClr val="9A5315"/>
              </a:buClr>
              <a:buSzPts val="1100"/>
              <a:buFont typeface="Quattrocento Sans"/>
              <a:buNone/>
              <a:defRPr/>
            </a:lvl9pPr>
          </a:lstStyle>
          <a:p>
            <a:pPr marL="0" lvl="0" indent="0" algn="l" rtl="0">
              <a:spcBef>
                <a:spcPts val="0"/>
              </a:spcBef>
              <a:spcAft>
                <a:spcPts val="0"/>
              </a:spcAft>
              <a:buNone/>
            </a:pPr>
            <a:fld id="{00000000-1234-1234-1234-123412341234}" type="slidenum">
              <a:rPr lang="en-GB"/>
              <a:t>‹#›</a:t>
            </a:fld>
            <a:endParaRPr sz="1100" b="0" i="0" u="none" strike="noStrike" cap="none">
              <a:solidFill>
                <a:srgbClr val="9A5315"/>
              </a:solidFill>
              <a:latin typeface="Quattrocento Sans"/>
              <a:ea typeface="Quattrocento Sans"/>
              <a:cs typeface="Quattrocento Sans"/>
              <a:sym typeface="Quattrocento Sans"/>
            </a:endParaRPr>
          </a:p>
        </p:txBody>
      </p:sp>
      <p:sp>
        <p:nvSpPr>
          <p:cNvPr id="217" name="Google Shape;217;p27"/>
          <p:cNvSpPr txBox="1">
            <a:spLocks noGrp="1"/>
          </p:cNvSpPr>
          <p:nvPr>
            <p:ph type="ftr" idx="11"/>
          </p:nvPr>
        </p:nvSpPr>
        <p:spPr>
          <a:xfrm>
            <a:off x="1979611" y="6019796"/>
            <a:ext cx="59436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A5315"/>
              </a:buClr>
              <a:buSzPts val="1100"/>
              <a:buFont typeface="Quattrocento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27"/>
          <p:cNvSpPr txBox="1">
            <a:spLocks noGrp="1"/>
          </p:cNvSpPr>
          <p:nvPr>
            <p:ph type="dt" idx="10"/>
          </p:nvPr>
        </p:nvSpPr>
        <p:spPr>
          <a:xfrm>
            <a:off x="8075615" y="6019796"/>
            <a:ext cx="1396261"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A5315"/>
              </a:buClr>
              <a:buSzPts val="1100"/>
              <a:buFont typeface="Quattrocento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9"/>
        <p:cNvGrpSpPr/>
        <p:nvPr/>
      </p:nvGrpSpPr>
      <p:grpSpPr>
        <a:xfrm>
          <a:off x="0" y="0"/>
          <a:ext cx="0" cy="0"/>
          <a:chOff x="0" y="0"/>
          <a:chExt cx="0" cy="0"/>
        </a:xfrm>
      </p:grpSpPr>
      <p:sp>
        <p:nvSpPr>
          <p:cNvPr id="220" name="Google Shape;220;p28"/>
          <p:cNvSpPr txBox="1">
            <a:spLocks noGrp="1"/>
          </p:cNvSpPr>
          <p:nvPr>
            <p:ph type="title"/>
          </p:nvPr>
        </p:nvSpPr>
        <p:spPr>
          <a:xfrm rot="5400000">
            <a:off x="7650588" y="2278478"/>
            <a:ext cx="5676896" cy="172953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D290B"/>
              </a:buClr>
              <a:buSzPts val="3600"/>
              <a:buFont typeface="Quattrocento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28"/>
          <p:cNvSpPr txBox="1">
            <a:spLocks noGrp="1"/>
          </p:cNvSpPr>
          <p:nvPr>
            <p:ph type="body" idx="1"/>
          </p:nvPr>
        </p:nvSpPr>
        <p:spPr>
          <a:xfrm rot="5400000">
            <a:off x="2316591" y="-1173592"/>
            <a:ext cx="5676896" cy="8633673"/>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1800"/>
              </a:spcBef>
              <a:spcAft>
                <a:spcPts val="0"/>
              </a:spcAft>
              <a:buClr>
                <a:srgbClr val="9A5315"/>
              </a:buClr>
              <a:buSzPts val="2400"/>
              <a:buChar char="•"/>
              <a:defRPr/>
            </a:lvl1pPr>
            <a:lvl2pPr marL="914400" lvl="1" indent="-355600" algn="l">
              <a:lnSpc>
                <a:spcPct val="100000"/>
              </a:lnSpc>
              <a:spcBef>
                <a:spcPts val="1200"/>
              </a:spcBef>
              <a:spcAft>
                <a:spcPts val="0"/>
              </a:spcAft>
              <a:buClr>
                <a:srgbClr val="9A5315"/>
              </a:buClr>
              <a:buSzPts val="2000"/>
              <a:buChar char="•"/>
              <a:defRPr/>
            </a:lvl2pPr>
            <a:lvl3pPr marL="1371600" lvl="2" indent="-342900" algn="l">
              <a:lnSpc>
                <a:spcPct val="100000"/>
              </a:lnSpc>
              <a:spcBef>
                <a:spcPts val="800"/>
              </a:spcBef>
              <a:spcAft>
                <a:spcPts val="0"/>
              </a:spcAft>
              <a:buClr>
                <a:srgbClr val="9A5315"/>
              </a:buClr>
              <a:buSzPts val="1800"/>
              <a:buChar char="•"/>
              <a:defRPr/>
            </a:lvl3pPr>
            <a:lvl4pPr marL="1828800" lvl="3" indent="-330200" algn="l">
              <a:lnSpc>
                <a:spcPct val="100000"/>
              </a:lnSpc>
              <a:spcBef>
                <a:spcPts val="600"/>
              </a:spcBef>
              <a:spcAft>
                <a:spcPts val="0"/>
              </a:spcAft>
              <a:buClr>
                <a:srgbClr val="9A5315"/>
              </a:buClr>
              <a:buSzPts val="1600"/>
              <a:buChar char="•"/>
              <a:defRPr/>
            </a:lvl4pPr>
            <a:lvl5pPr marL="2286000" lvl="4" indent="-330200" algn="l">
              <a:lnSpc>
                <a:spcPct val="100000"/>
              </a:lnSpc>
              <a:spcBef>
                <a:spcPts val="600"/>
              </a:spcBef>
              <a:spcAft>
                <a:spcPts val="0"/>
              </a:spcAft>
              <a:buClr>
                <a:srgbClr val="9A5315"/>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28"/>
          <p:cNvSpPr txBox="1">
            <a:spLocks noGrp="1"/>
          </p:cNvSpPr>
          <p:nvPr>
            <p:ph type="sldNum" idx="12"/>
          </p:nvPr>
        </p:nvSpPr>
        <p:spPr>
          <a:xfrm>
            <a:off x="1065211" y="6019796"/>
            <a:ext cx="761996" cy="2286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9A5315"/>
              </a:buClr>
              <a:buSzPts val="1100"/>
              <a:buFont typeface="Quattrocento Sans"/>
              <a:buNone/>
              <a:defRPr/>
            </a:lvl1pPr>
            <a:lvl2pPr marL="0" marR="0" lvl="1" indent="0" algn="l">
              <a:lnSpc>
                <a:spcPct val="100000"/>
              </a:lnSpc>
              <a:spcBef>
                <a:spcPts val="0"/>
              </a:spcBef>
              <a:spcAft>
                <a:spcPts val="0"/>
              </a:spcAft>
              <a:buClr>
                <a:srgbClr val="9A5315"/>
              </a:buClr>
              <a:buSzPts val="1100"/>
              <a:buFont typeface="Quattrocento Sans"/>
              <a:buNone/>
              <a:defRPr/>
            </a:lvl2pPr>
            <a:lvl3pPr marL="0" marR="0" lvl="2" indent="0" algn="l">
              <a:lnSpc>
                <a:spcPct val="100000"/>
              </a:lnSpc>
              <a:spcBef>
                <a:spcPts val="0"/>
              </a:spcBef>
              <a:spcAft>
                <a:spcPts val="0"/>
              </a:spcAft>
              <a:buClr>
                <a:srgbClr val="9A5315"/>
              </a:buClr>
              <a:buSzPts val="1100"/>
              <a:buFont typeface="Quattrocento Sans"/>
              <a:buNone/>
              <a:defRPr/>
            </a:lvl3pPr>
            <a:lvl4pPr marL="0" marR="0" lvl="3" indent="0" algn="l">
              <a:lnSpc>
                <a:spcPct val="100000"/>
              </a:lnSpc>
              <a:spcBef>
                <a:spcPts val="0"/>
              </a:spcBef>
              <a:spcAft>
                <a:spcPts val="0"/>
              </a:spcAft>
              <a:buClr>
                <a:srgbClr val="9A5315"/>
              </a:buClr>
              <a:buSzPts val="1100"/>
              <a:buFont typeface="Quattrocento Sans"/>
              <a:buNone/>
              <a:defRPr/>
            </a:lvl4pPr>
            <a:lvl5pPr marL="0" marR="0" lvl="4" indent="0" algn="l">
              <a:lnSpc>
                <a:spcPct val="100000"/>
              </a:lnSpc>
              <a:spcBef>
                <a:spcPts val="0"/>
              </a:spcBef>
              <a:spcAft>
                <a:spcPts val="0"/>
              </a:spcAft>
              <a:buClr>
                <a:srgbClr val="9A5315"/>
              </a:buClr>
              <a:buSzPts val="1100"/>
              <a:buFont typeface="Quattrocento Sans"/>
              <a:buNone/>
              <a:defRPr/>
            </a:lvl5pPr>
            <a:lvl6pPr marL="0" marR="0" lvl="5" indent="0" algn="l">
              <a:lnSpc>
                <a:spcPct val="100000"/>
              </a:lnSpc>
              <a:spcBef>
                <a:spcPts val="0"/>
              </a:spcBef>
              <a:spcAft>
                <a:spcPts val="0"/>
              </a:spcAft>
              <a:buClr>
                <a:srgbClr val="9A5315"/>
              </a:buClr>
              <a:buSzPts val="1100"/>
              <a:buFont typeface="Quattrocento Sans"/>
              <a:buNone/>
              <a:defRPr/>
            </a:lvl6pPr>
            <a:lvl7pPr marL="0" marR="0" lvl="6" indent="0" algn="l">
              <a:lnSpc>
                <a:spcPct val="100000"/>
              </a:lnSpc>
              <a:spcBef>
                <a:spcPts val="0"/>
              </a:spcBef>
              <a:spcAft>
                <a:spcPts val="0"/>
              </a:spcAft>
              <a:buClr>
                <a:srgbClr val="9A5315"/>
              </a:buClr>
              <a:buSzPts val="1100"/>
              <a:buFont typeface="Quattrocento Sans"/>
              <a:buNone/>
              <a:defRPr/>
            </a:lvl7pPr>
            <a:lvl8pPr marL="0" marR="0" lvl="7" indent="0" algn="l">
              <a:lnSpc>
                <a:spcPct val="100000"/>
              </a:lnSpc>
              <a:spcBef>
                <a:spcPts val="0"/>
              </a:spcBef>
              <a:spcAft>
                <a:spcPts val="0"/>
              </a:spcAft>
              <a:buClr>
                <a:srgbClr val="9A5315"/>
              </a:buClr>
              <a:buSzPts val="1100"/>
              <a:buFont typeface="Quattrocento Sans"/>
              <a:buNone/>
              <a:defRPr/>
            </a:lvl8pPr>
            <a:lvl9pPr marL="0" marR="0" lvl="8" indent="0" algn="l">
              <a:lnSpc>
                <a:spcPct val="100000"/>
              </a:lnSpc>
              <a:spcBef>
                <a:spcPts val="0"/>
              </a:spcBef>
              <a:spcAft>
                <a:spcPts val="0"/>
              </a:spcAft>
              <a:buClr>
                <a:srgbClr val="9A5315"/>
              </a:buClr>
              <a:buSzPts val="1100"/>
              <a:buFont typeface="Quattrocento Sans"/>
              <a:buNone/>
              <a:defRPr/>
            </a:lvl9pPr>
          </a:lstStyle>
          <a:p>
            <a:pPr marL="0" lvl="0" indent="0" algn="l" rtl="0">
              <a:spcBef>
                <a:spcPts val="0"/>
              </a:spcBef>
              <a:spcAft>
                <a:spcPts val="0"/>
              </a:spcAft>
              <a:buNone/>
            </a:pPr>
            <a:fld id="{00000000-1234-1234-1234-123412341234}" type="slidenum">
              <a:rPr lang="en-GB"/>
              <a:t>‹#›</a:t>
            </a:fld>
            <a:endParaRPr sz="1100" b="0" i="0" u="none" strike="noStrike" cap="none">
              <a:solidFill>
                <a:srgbClr val="9A5315"/>
              </a:solidFill>
              <a:latin typeface="Quattrocento Sans"/>
              <a:ea typeface="Quattrocento Sans"/>
              <a:cs typeface="Quattrocento Sans"/>
              <a:sym typeface="Quattrocento Sans"/>
            </a:endParaRPr>
          </a:p>
        </p:txBody>
      </p:sp>
      <p:sp>
        <p:nvSpPr>
          <p:cNvPr id="223" name="Google Shape;223;p28"/>
          <p:cNvSpPr txBox="1">
            <a:spLocks noGrp="1"/>
          </p:cNvSpPr>
          <p:nvPr>
            <p:ph type="ftr" idx="11"/>
          </p:nvPr>
        </p:nvSpPr>
        <p:spPr>
          <a:xfrm>
            <a:off x="1979611" y="6019796"/>
            <a:ext cx="59436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A5315"/>
              </a:buClr>
              <a:buSzPts val="1100"/>
              <a:buFont typeface="Quattrocento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28"/>
          <p:cNvSpPr txBox="1">
            <a:spLocks noGrp="1"/>
          </p:cNvSpPr>
          <p:nvPr>
            <p:ph type="dt" idx="10"/>
          </p:nvPr>
        </p:nvSpPr>
        <p:spPr>
          <a:xfrm>
            <a:off x="8075615" y="6019796"/>
            <a:ext cx="1396261"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A5315"/>
              </a:buClr>
              <a:buSzPts val="1100"/>
              <a:buFont typeface="Quattrocento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
        <p:cNvGrpSpPr/>
        <p:nvPr/>
      </p:nvGrpSpPr>
      <p:grpSpPr>
        <a:xfrm>
          <a:off x="0" y="0"/>
          <a:ext cx="0" cy="0"/>
          <a:chOff x="0" y="0"/>
          <a:chExt cx="0" cy="0"/>
        </a:xfrm>
      </p:grpSpPr>
      <p:sp>
        <p:nvSpPr>
          <p:cNvPr id="23" name="Google Shape;23;p16"/>
          <p:cNvSpPr txBox="1">
            <a:spLocks noGrp="1"/>
          </p:cNvSpPr>
          <p:nvPr>
            <p:ph type="ctrTitle"/>
          </p:nvPr>
        </p:nvSpPr>
        <p:spPr>
          <a:xfrm>
            <a:off x="4265611" y="1752603"/>
            <a:ext cx="6858000" cy="18288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D290B"/>
              </a:buClr>
              <a:buSzPts val="5400"/>
              <a:buFont typeface="Quattrocento Sans"/>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6"/>
          <p:cNvSpPr txBox="1">
            <a:spLocks noGrp="1"/>
          </p:cNvSpPr>
          <p:nvPr>
            <p:ph type="subTitle" idx="1"/>
          </p:nvPr>
        </p:nvSpPr>
        <p:spPr>
          <a:xfrm>
            <a:off x="4265611" y="3733796"/>
            <a:ext cx="6858000" cy="9144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9A5315"/>
              </a:buClr>
              <a:buSzPts val="2400"/>
              <a:buNone/>
              <a:defRPr/>
            </a:lvl1pPr>
            <a:lvl2pPr lvl="1" algn="l">
              <a:lnSpc>
                <a:spcPct val="100000"/>
              </a:lnSpc>
              <a:spcBef>
                <a:spcPts val="1200"/>
              </a:spcBef>
              <a:spcAft>
                <a:spcPts val="0"/>
              </a:spcAft>
              <a:buClr>
                <a:srgbClr val="9A5315"/>
              </a:buClr>
              <a:buSzPts val="1800"/>
              <a:buChar char="•"/>
              <a:defRPr/>
            </a:lvl2pPr>
            <a:lvl3pPr lvl="2" algn="l">
              <a:lnSpc>
                <a:spcPct val="100000"/>
              </a:lnSpc>
              <a:spcBef>
                <a:spcPts val="800"/>
              </a:spcBef>
              <a:spcAft>
                <a:spcPts val="0"/>
              </a:spcAft>
              <a:buClr>
                <a:srgbClr val="9A5315"/>
              </a:buClr>
              <a:buSzPts val="1800"/>
              <a:buChar char="•"/>
              <a:defRPr/>
            </a:lvl3pPr>
            <a:lvl4pPr lvl="3" algn="l">
              <a:lnSpc>
                <a:spcPct val="100000"/>
              </a:lnSpc>
              <a:spcBef>
                <a:spcPts val="600"/>
              </a:spcBef>
              <a:spcAft>
                <a:spcPts val="0"/>
              </a:spcAft>
              <a:buClr>
                <a:srgbClr val="9A5315"/>
              </a:buClr>
              <a:buSzPts val="1800"/>
              <a:buChar char="•"/>
              <a:defRPr/>
            </a:lvl4pPr>
            <a:lvl5pPr lvl="4" algn="l">
              <a:lnSpc>
                <a:spcPct val="100000"/>
              </a:lnSpc>
              <a:spcBef>
                <a:spcPts val="600"/>
              </a:spcBef>
              <a:spcAft>
                <a:spcPts val="0"/>
              </a:spcAft>
              <a:buClr>
                <a:srgbClr val="9A5315"/>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7"/>
          <p:cNvSpPr txBox="1">
            <a:spLocks noGrp="1"/>
          </p:cNvSpPr>
          <p:nvPr>
            <p:ph type="title"/>
          </p:nvPr>
        </p:nvSpPr>
        <p:spPr>
          <a:xfrm>
            <a:off x="1065211" y="304796"/>
            <a:ext cx="10058400" cy="121919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D290B"/>
              </a:buClr>
              <a:buSzPts val="3600"/>
              <a:buFont typeface="Quattrocento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7"/>
          <p:cNvSpPr txBox="1">
            <a:spLocks noGrp="1"/>
          </p:cNvSpPr>
          <p:nvPr>
            <p:ph type="body" idx="1"/>
          </p:nvPr>
        </p:nvSpPr>
        <p:spPr>
          <a:xfrm>
            <a:off x="1065211" y="1752603"/>
            <a:ext cx="10058400" cy="4229099"/>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1800"/>
              </a:spcBef>
              <a:spcAft>
                <a:spcPts val="0"/>
              </a:spcAft>
              <a:buClr>
                <a:srgbClr val="9A5315"/>
              </a:buClr>
              <a:buSzPts val="2400"/>
              <a:buChar char="•"/>
              <a:defRPr/>
            </a:lvl1pPr>
            <a:lvl2pPr marL="914400" lvl="1" indent="-355600" algn="l">
              <a:lnSpc>
                <a:spcPct val="100000"/>
              </a:lnSpc>
              <a:spcBef>
                <a:spcPts val="1200"/>
              </a:spcBef>
              <a:spcAft>
                <a:spcPts val="0"/>
              </a:spcAft>
              <a:buClr>
                <a:srgbClr val="9A5315"/>
              </a:buClr>
              <a:buSzPts val="2000"/>
              <a:buChar char="•"/>
              <a:defRPr/>
            </a:lvl2pPr>
            <a:lvl3pPr marL="1371600" lvl="2" indent="-342900" algn="l">
              <a:lnSpc>
                <a:spcPct val="100000"/>
              </a:lnSpc>
              <a:spcBef>
                <a:spcPts val="800"/>
              </a:spcBef>
              <a:spcAft>
                <a:spcPts val="0"/>
              </a:spcAft>
              <a:buClr>
                <a:srgbClr val="9A5315"/>
              </a:buClr>
              <a:buSzPts val="1800"/>
              <a:buChar char="•"/>
              <a:defRPr/>
            </a:lvl3pPr>
            <a:lvl4pPr marL="1828800" lvl="3" indent="-330200" algn="l">
              <a:lnSpc>
                <a:spcPct val="100000"/>
              </a:lnSpc>
              <a:spcBef>
                <a:spcPts val="600"/>
              </a:spcBef>
              <a:spcAft>
                <a:spcPts val="0"/>
              </a:spcAft>
              <a:buClr>
                <a:srgbClr val="9A5315"/>
              </a:buClr>
              <a:buSzPts val="1600"/>
              <a:buChar char="•"/>
              <a:defRPr/>
            </a:lvl4pPr>
            <a:lvl5pPr marL="2286000" lvl="4" indent="-330200" algn="l">
              <a:lnSpc>
                <a:spcPct val="100000"/>
              </a:lnSpc>
              <a:spcBef>
                <a:spcPts val="600"/>
              </a:spcBef>
              <a:spcAft>
                <a:spcPts val="0"/>
              </a:spcAft>
              <a:buClr>
                <a:srgbClr val="9A5315"/>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7"/>
          <p:cNvSpPr txBox="1">
            <a:spLocks noGrp="1"/>
          </p:cNvSpPr>
          <p:nvPr>
            <p:ph type="sldNum" idx="12"/>
          </p:nvPr>
        </p:nvSpPr>
        <p:spPr>
          <a:xfrm>
            <a:off x="1065211" y="6019796"/>
            <a:ext cx="761996" cy="2286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9A5315"/>
              </a:buClr>
              <a:buSzPts val="1100"/>
              <a:buFont typeface="Quattrocento Sans"/>
              <a:buNone/>
              <a:defRPr/>
            </a:lvl1pPr>
            <a:lvl2pPr marL="0" marR="0" lvl="1" indent="0" algn="l">
              <a:lnSpc>
                <a:spcPct val="100000"/>
              </a:lnSpc>
              <a:spcBef>
                <a:spcPts val="0"/>
              </a:spcBef>
              <a:spcAft>
                <a:spcPts val="0"/>
              </a:spcAft>
              <a:buClr>
                <a:srgbClr val="9A5315"/>
              </a:buClr>
              <a:buSzPts val="1100"/>
              <a:buFont typeface="Quattrocento Sans"/>
              <a:buNone/>
              <a:defRPr/>
            </a:lvl2pPr>
            <a:lvl3pPr marL="0" marR="0" lvl="2" indent="0" algn="l">
              <a:lnSpc>
                <a:spcPct val="100000"/>
              </a:lnSpc>
              <a:spcBef>
                <a:spcPts val="0"/>
              </a:spcBef>
              <a:spcAft>
                <a:spcPts val="0"/>
              </a:spcAft>
              <a:buClr>
                <a:srgbClr val="9A5315"/>
              </a:buClr>
              <a:buSzPts val="1100"/>
              <a:buFont typeface="Quattrocento Sans"/>
              <a:buNone/>
              <a:defRPr/>
            </a:lvl3pPr>
            <a:lvl4pPr marL="0" marR="0" lvl="3" indent="0" algn="l">
              <a:lnSpc>
                <a:spcPct val="100000"/>
              </a:lnSpc>
              <a:spcBef>
                <a:spcPts val="0"/>
              </a:spcBef>
              <a:spcAft>
                <a:spcPts val="0"/>
              </a:spcAft>
              <a:buClr>
                <a:srgbClr val="9A5315"/>
              </a:buClr>
              <a:buSzPts val="1100"/>
              <a:buFont typeface="Quattrocento Sans"/>
              <a:buNone/>
              <a:defRPr/>
            </a:lvl4pPr>
            <a:lvl5pPr marL="0" marR="0" lvl="4" indent="0" algn="l">
              <a:lnSpc>
                <a:spcPct val="100000"/>
              </a:lnSpc>
              <a:spcBef>
                <a:spcPts val="0"/>
              </a:spcBef>
              <a:spcAft>
                <a:spcPts val="0"/>
              </a:spcAft>
              <a:buClr>
                <a:srgbClr val="9A5315"/>
              </a:buClr>
              <a:buSzPts val="1100"/>
              <a:buFont typeface="Quattrocento Sans"/>
              <a:buNone/>
              <a:defRPr/>
            </a:lvl5pPr>
            <a:lvl6pPr marL="0" marR="0" lvl="5" indent="0" algn="l">
              <a:lnSpc>
                <a:spcPct val="100000"/>
              </a:lnSpc>
              <a:spcBef>
                <a:spcPts val="0"/>
              </a:spcBef>
              <a:spcAft>
                <a:spcPts val="0"/>
              </a:spcAft>
              <a:buClr>
                <a:srgbClr val="9A5315"/>
              </a:buClr>
              <a:buSzPts val="1100"/>
              <a:buFont typeface="Quattrocento Sans"/>
              <a:buNone/>
              <a:defRPr/>
            </a:lvl6pPr>
            <a:lvl7pPr marL="0" marR="0" lvl="6" indent="0" algn="l">
              <a:lnSpc>
                <a:spcPct val="100000"/>
              </a:lnSpc>
              <a:spcBef>
                <a:spcPts val="0"/>
              </a:spcBef>
              <a:spcAft>
                <a:spcPts val="0"/>
              </a:spcAft>
              <a:buClr>
                <a:srgbClr val="9A5315"/>
              </a:buClr>
              <a:buSzPts val="1100"/>
              <a:buFont typeface="Quattrocento Sans"/>
              <a:buNone/>
              <a:defRPr/>
            </a:lvl7pPr>
            <a:lvl8pPr marL="0" marR="0" lvl="7" indent="0" algn="l">
              <a:lnSpc>
                <a:spcPct val="100000"/>
              </a:lnSpc>
              <a:spcBef>
                <a:spcPts val="0"/>
              </a:spcBef>
              <a:spcAft>
                <a:spcPts val="0"/>
              </a:spcAft>
              <a:buClr>
                <a:srgbClr val="9A5315"/>
              </a:buClr>
              <a:buSzPts val="1100"/>
              <a:buFont typeface="Quattrocento Sans"/>
              <a:buNone/>
              <a:defRPr/>
            </a:lvl8pPr>
            <a:lvl9pPr marL="0" marR="0" lvl="8" indent="0" algn="l">
              <a:lnSpc>
                <a:spcPct val="100000"/>
              </a:lnSpc>
              <a:spcBef>
                <a:spcPts val="0"/>
              </a:spcBef>
              <a:spcAft>
                <a:spcPts val="0"/>
              </a:spcAft>
              <a:buClr>
                <a:srgbClr val="9A5315"/>
              </a:buClr>
              <a:buSzPts val="1100"/>
              <a:buFont typeface="Quattrocento Sans"/>
              <a:buNone/>
              <a:defRPr/>
            </a:lvl9pPr>
          </a:lstStyle>
          <a:p>
            <a:pPr marL="0" lvl="0" indent="0" algn="l" rtl="0">
              <a:spcBef>
                <a:spcPts val="0"/>
              </a:spcBef>
              <a:spcAft>
                <a:spcPts val="0"/>
              </a:spcAft>
              <a:buNone/>
            </a:pPr>
            <a:fld id="{00000000-1234-1234-1234-123412341234}" type="slidenum">
              <a:rPr lang="en-GB"/>
              <a:t>‹#›</a:t>
            </a:fld>
            <a:endParaRPr sz="1100" b="0" i="0" u="none" strike="noStrike" cap="none">
              <a:solidFill>
                <a:srgbClr val="9A5315"/>
              </a:solidFill>
              <a:latin typeface="Quattrocento Sans"/>
              <a:ea typeface="Quattrocento Sans"/>
              <a:cs typeface="Quattrocento Sans"/>
              <a:sym typeface="Quattrocento Sans"/>
            </a:endParaRPr>
          </a:p>
        </p:txBody>
      </p:sp>
      <p:sp>
        <p:nvSpPr>
          <p:cNvPr id="29" name="Google Shape;29;p17"/>
          <p:cNvSpPr txBox="1">
            <a:spLocks noGrp="1"/>
          </p:cNvSpPr>
          <p:nvPr>
            <p:ph type="ftr" idx="11"/>
          </p:nvPr>
        </p:nvSpPr>
        <p:spPr>
          <a:xfrm>
            <a:off x="1979611" y="6019796"/>
            <a:ext cx="59436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A5315"/>
              </a:buClr>
              <a:buSzPts val="1100"/>
              <a:buFont typeface="Quattrocento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7"/>
          <p:cNvSpPr txBox="1">
            <a:spLocks noGrp="1"/>
          </p:cNvSpPr>
          <p:nvPr>
            <p:ph type="dt" idx="10"/>
          </p:nvPr>
        </p:nvSpPr>
        <p:spPr>
          <a:xfrm>
            <a:off x="8075615" y="6019796"/>
            <a:ext cx="1396261"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A5315"/>
              </a:buClr>
              <a:buSzPts val="1100"/>
              <a:buFont typeface="Quattrocento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4265611" y="1828800"/>
            <a:ext cx="6858000" cy="18288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D290B"/>
              </a:buClr>
              <a:buSzPts val="4400"/>
              <a:buFont typeface="Quattrocento Sans"/>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8"/>
          <p:cNvSpPr txBox="1">
            <a:spLocks noGrp="1"/>
          </p:cNvSpPr>
          <p:nvPr>
            <p:ph type="body" idx="1"/>
          </p:nvPr>
        </p:nvSpPr>
        <p:spPr>
          <a:xfrm>
            <a:off x="4265611" y="3733796"/>
            <a:ext cx="68580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rgbClr val="9A5315"/>
              </a:buClr>
              <a:buSzPts val="2400"/>
              <a:buNone/>
              <a:defRPr/>
            </a:lvl1pPr>
            <a:lvl2pPr marL="914400" lvl="1" indent="-342900" algn="l">
              <a:lnSpc>
                <a:spcPct val="100000"/>
              </a:lnSpc>
              <a:spcBef>
                <a:spcPts val="1200"/>
              </a:spcBef>
              <a:spcAft>
                <a:spcPts val="0"/>
              </a:spcAft>
              <a:buClr>
                <a:srgbClr val="9A5315"/>
              </a:buClr>
              <a:buSzPts val="1800"/>
              <a:buChar char="•"/>
              <a:defRPr/>
            </a:lvl2pPr>
            <a:lvl3pPr marL="1371600" lvl="2" indent="-342900" algn="l">
              <a:lnSpc>
                <a:spcPct val="100000"/>
              </a:lnSpc>
              <a:spcBef>
                <a:spcPts val="800"/>
              </a:spcBef>
              <a:spcAft>
                <a:spcPts val="0"/>
              </a:spcAft>
              <a:buClr>
                <a:srgbClr val="9A5315"/>
              </a:buClr>
              <a:buSzPts val="1800"/>
              <a:buChar char="•"/>
              <a:defRPr/>
            </a:lvl3pPr>
            <a:lvl4pPr marL="1828800" lvl="3" indent="-342900" algn="l">
              <a:lnSpc>
                <a:spcPct val="100000"/>
              </a:lnSpc>
              <a:spcBef>
                <a:spcPts val="600"/>
              </a:spcBef>
              <a:spcAft>
                <a:spcPts val="0"/>
              </a:spcAft>
              <a:buClr>
                <a:srgbClr val="9A5315"/>
              </a:buClr>
              <a:buSzPts val="1800"/>
              <a:buChar char="•"/>
              <a:defRPr/>
            </a:lvl4pPr>
            <a:lvl5pPr marL="2286000" lvl="4" indent="-342900" algn="l">
              <a:lnSpc>
                <a:spcPct val="100000"/>
              </a:lnSpc>
              <a:spcBef>
                <a:spcPts val="600"/>
              </a:spcBef>
              <a:spcAft>
                <a:spcPts val="0"/>
              </a:spcAft>
              <a:buClr>
                <a:srgbClr val="9A531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1065211" y="304796"/>
            <a:ext cx="10058400" cy="121919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D290B"/>
              </a:buClr>
              <a:buSzPts val="3600"/>
              <a:buFont typeface="Quattrocento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1065211" y="1825627"/>
            <a:ext cx="4954584" cy="4187952"/>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1800"/>
              </a:spcBef>
              <a:spcAft>
                <a:spcPts val="0"/>
              </a:spcAft>
              <a:buClr>
                <a:srgbClr val="9A5315"/>
              </a:buClr>
              <a:buSzPts val="2400"/>
              <a:buChar char="•"/>
              <a:defRPr/>
            </a:lvl1pPr>
            <a:lvl2pPr marL="914400" lvl="1" indent="-355600" algn="l">
              <a:lnSpc>
                <a:spcPct val="100000"/>
              </a:lnSpc>
              <a:spcBef>
                <a:spcPts val="1200"/>
              </a:spcBef>
              <a:spcAft>
                <a:spcPts val="0"/>
              </a:spcAft>
              <a:buClr>
                <a:srgbClr val="9A5315"/>
              </a:buClr>
              <a:buSzPts val="2000"/>
              <a:buChar char="•"/>
              <a:defRPr/>
            </a:lvl2pPr>
            <a:lvl3pPr marL="1371600" lvl="2" indent="-342900" algn="l">
              <a:lnSpc>
                <a:spcPct val="100000"/>
              </a:lnSpc>
              <a:spcBef>
                <a:spcPts val="800"/>
              </a:spcBef>
              <a:spcAft>
                <a:spcPts val="0"/>
              </a:spcAft>
              <a:buClr>
                <a:srgbClr val="9A5315"/>
              </a:buClr>
              <a:buSzPts val="1800"/>
              <a:buChar char="•"/>
              <a:defRPr/>
            </a:lvl3pPr>
            <a:lvl4pPr marL="1828800" lvl="3" indent="-330200" algn="l">
              <a:lnSpc>
                <a:spcPct val="100000"/>
              </a:lnSpc>
              <a:spcBef>
                <a:spcPts val="600"/>
              </a:spcBef>
              <a:spcAft>
                <a:spcPts val="0"/>
              </a:spcAft>
              <a:buClr>
                <a:srgbClr val="9A5315"/>
              </a:buClr>
              <a:buSzPts val="1600"/>
              <a:buChar char="•"/>
              <a:defRPr/>
            </a:lvl4pPr>
            <a:lvl5pPr marL="2286000" lvl="4" indent="-330200" algn="l">
              <a:lnSpc>
                <a:spcPct val="100000"/>
              </a:lnSpc>
              <a:spcBef>
                <a:spcPts val="600"/>
              </a:spcBef>
              <a:spcAft>
                <a:spcPts val="0"/>
              </a:spcAft>
              <a:buClr>
                <a:srgbClr val="9A5315"/>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9"/>
          <p:cNvSpPr txBox="1">
            <a:spLocks noGrp="1"/>
          </p:cNvSpPr>
          <p:nvPr>
            <p:ph type="body" idx="2"/>
          </p:nvPr>
        </p:nvSpPr>
        <p:spPr>
          <a:xfrm>
            <a:off x="6172200" y="1825627"/>
            <a:ext cx="4951411" cy="4187952"/>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1800"/>
              </a:spcBef>
              <a:spcAft>
                <a:spcPts val="0"/>
              </a:spcAft>
              <a:buClr>
                <a:srgbClr val="9A5315"/>
              </a:buClr>
              <a:buSzPts val="2400"/>
              <a:buChar char="•"/>
              <a:defRPr/>
            </a:lvl1pPr>
            <a:lvl2pPr marL="914400" lvl="1" indent="-355600" algn="l">
              <a:lnSpc>
                <a:spcPct val="100000"/>
              </a:lnSpc>
              <a:spcBef>
                <a:spcPts val="1200"/>
              </a:spcBef>
              <a:spcAft>
                <a:spcPts val="0"/>
              </a:spcAft>
              <a:buClr>
                <a:srgbClr val="9A5315"/>
              </a:buClr>
              <a:buSzPts val="2000"/>
              <a:buChar char="•"/>
              <a:defRPr/>
            </a:lvl2pPr>
            <a:lvl3pPr marL="1371600" lvl="2" indent="-342900" algn="l">
              <a:lnSpc>
                <a:spcPct val="100000"/>
              </a:lnSpc>
              <a:spcBef>
                <a:spcPts val="800"/>
              </a:spcBef>
              <a:spcAft>
                <a:spcPts val="0"/>
              </a:spcAft>
              <a:buClr>
                <a:srgbClr val="9A5315"/>
              </a:buClr>
              <a:buSzPts val="1800"/>
              <a:buChar char="•"/>
              <a:defRPr/>
            </a:lvl3pPr>
            <a:lvl4pPr marL="1828800" lvl="3" indent="-330200" algn="l">
              <a:lnSpc>
                <a:spcPct val="100000"/>
              </a:lnSpc>
              <a:spcBef>
                <a:spcPts val="600"/>
              </a:spcBef>
              <a:spcAft>
                <a:spcPts val="0"/>
              </a:spcAft>
              <a:buClr>
                <a:srgbClr val="9A5315"/>
              </a:buClr>
              <a:buSzPts val="1600"/>
              <a:buChar char="•"/>
              <a:defRPr/>
            </a:lvl4pPr>
            <a:lvl5pPr marL="2286000" lvl="4" indent="-330200" algn="l">
              <a:lnSpc>
                <a:spcPct val="100000"/>
              </a:lnSpc>
              <a:spcBef>
                <a:spcPts val="600"/>
              </a:spcBef>
              <a:spcAft>
                <a:spcPts val="0"/>
              </a:spcAft>
              <a:buClr>
                <a:srgbClr val="9A5315"/>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9"/>
          <p:cNvSpPr txBox="1">
            <a:spLocks noGrp="1"/>
          </p:cNvSpPr>
          <p:nvPr>
            <p:ph type="sldNum" idx="12"/>
          </p:nvPr>
        </p:nvSpPr>
        <p:spPr>
          <a:xfrm>
            <a:off x="1065211" y="6019796"/>
            <a:ext cx="761996" cy="2286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9A5315"/>
              </a:buClr>
              <a:buSzPts val="1100"/>
              <a:buFont typeface="Quattrocento Sans"/>
              <a:buNone/>
              <a:defRPr/>
            </a:lvl1pPr>
            <a:lvl2pPr marL="0" marR="0" lvl="1" indent="0" algn="l">
              <a:lnSpc>
                <a:spcPct val="100000"/>
              </a:lnSpc>
              <a:spcBef>
                <a:spcPts val="0"/>
              </a:spcBef>
              <a:spcAft>
                <a:spcPts val="0"/>
              </a:spcAft>
              <a:buClr>
                <a:srgbClr val="9A5315"/>
              </a:buClr>
              <a:buSzPts val="1100"/>
              <a:buFont typeface="Quattrocento Sans"/>
              <a:buNone/>
              <a:defRPr/>
            </a:lvl2pPr>
            <a:lvl3pPr marL="0" marR="0" lvl="2" indent="0" algn="l">
              <a:lnSpc>
                <a:spcPct val="100000"/>
              </a:lnSpc>
              <a:spcBef>
                <a:spcPts val="0"/>
              </a:spcBef>
              <a:spcAft>
                <a:spcPts val="0"/>
              </a:spcAft>
              <a:buClr>
                <a:srgbClr val="9A5315"/>
              </a:buClr>
              <a:buSzPts val="1100"/>
              <a:buFont typeface="Quattrocento Sans"/>
              <a:buNone/>
              <a:defRPr/>
            </a:lvl3pPr>
            <a:lvl4pPr marL="0" marR="0" lvl="3" indent="0" algn="l">
              <a:lnSpc>
                <a:spcPct val="100000"/>
              </a:lnSpc>
              <a:spcBef>
                <a:spcPts val="0"/>
              </a:spcBef>
              <a:spcAft>
                <a:spcPts val="0"/>
              </a:spcAft>
              <a:buClr>
                <a:srgbClr val="9A5315"/>
              </a:buClr>
              <a:buSzPts val="1100"/>
              <a:buFont typeface="Quattrocento Sans"/>
              <a:buNone/>
              <a:defRPr/>
            </a:lvl4pPr>
            <a:lvl5pPr marL="0" marR="0" lvl="4" indent="0" algn="l">
              <a:lnSpc>
                <a:spcPct val="100000"/>
              </a:lnSpc>
              <a:spcBef>
                <a:spcPts val="0"/>
              </a:spcBef>
              <a:spcAft>
                <a:spcPts val="0"/>
              </a:spcAft>
              <a:buClr>
                <a:srgbClr val="9A5315"/>
              </a:buClr>
              <a:buSzPts val="1100"/>
              <a:buFont typeface="Quattrocento Sans"/>
              <a:buNone/>
              <a:defRPr/>
            </a:lvl5pPr>
            <a:lvl6pPr marL="0" marR="0" lvl="5" indent="0" algn="l">
              <a:lnSpc>
                <a:spcPct val="100000"/>
              </a:lnSpc>
              <a:spcBef>
                <a:spcPts val="0"/>
              </a:spcBef>
              <a:spcAft>
                <a:spcPts val="0"/>
              </a:spcAft>
              <a:buClr>
                <a:srgbClr val="9A5315"/>
              </a:buClr>
              <a:buSzPts val="1100"/>
              <a:buFont typeface="Quattrocento Sans"/>
              <a:buNone/>
              <a:defRPr/>
            </a:lvl6pPr>
            <a:lvl7pPr marL="0" marR="0" lvl="6" indent="0" algn="l">
              <a:lnSpc>
                <a:spcPct val="100000"/>
              </a:lnSpc>
              <a:spcBef>
                <a:spcPts val="0"/>
              </a:spcBef>
              <a:spcAft>
                <a:spcPts val="0"/>
              </a:spcAft>
              <a:buClr>
                <a:srgbClr val="9A5315"/>
              </a:buClr>
              <a:buSzPts val="1100"/>
              <a:buFont typeface="Quattrocento Sans"/>
              <a:buNone/>
              <a:defRPr/>
            </a:lvl7pPr>
            <a:lvl8pPr marL="0" marR="0" lvl="7" indent="0" algn="l">
              <a:lnSpc>
                <a:spcPct val="100000"/>
              </a:lnSpc>
              <a:spcBef>
                <a:spcPts val="0"/>
              </a:spcBef>
              <a:spcAft>
                <a:spcPts val="0"/>
              </a:spcAft>
              <a:buClr>
                <a:srgbClr val="9A5315"/>
              </a:buClr>
              <a:buSzPts val="1100"/>
              <a:buFont typeface="Quattrocento Sans"/>
              <a:buNone/>
              <a:defRPr/>
            </a:lvl8pPr>
            <a:lvl9pPr marL="0" marR="0" lvl="8" indent="0" algn="l">
              <a:lnSpc>
                <a:spcPct val="100000"/>
              </a:lnSpc>
              <a:spcBef>
                <a:spcPts val="0"/>
              </a:spcBef>
              <a:spcAft>
                <a:spcPts val="0"/>
              </a:spcAft>
              <a:buClr>
                <a:srgbClr val="9A5315"/>
              </a:buClr>
              <a:buSzPts val="1100"/>
              <a:buFont typeface="Quattrocento Sans"/>
              <a:buNone/>
              <a:defRPr/>
            </a:lvl9pPr>
          </a:lstStyle>
          <a:p>
            <a:pPr marL="0" lvl="0" indent="0" algn="l" rtl="0">
              <a:spcBef>
                <a:spcPts val="0"/>
              </a:spcBef>
              <a:spcAft>
                <a:spcPts val="0"/>
              </a:spcAft>
              <a:buNone/>
            </a:pPr>
            <a:fld id="{00000000-1234-1234-1234-123412341234}" type="slidenum">
              <a:rPr lang="en-GB"/>
              <a:t>‹#›</a:t>
            </a:fld>
            <a:endParaRPr sz="1100" b="0" i="0" u="none" strike="noStrike" cap="none">
              <a:solidFill>
                <a:srgbClr val="9A5315"/>
              </a:solidFill>
              <a:latin typeface="Quattrocento Sans"/>
              <a:ea typeface="Quattrocento Sans"/>
              <a:cs typeface="Quattrocento Sans"/>
              <a:sym typeface="Quattrocento Sans"/>
            </a:endParaRPr>
          </a:p>
        </p:txBody>
      </p:sp>
      <p:sp>
        <p:nvSpPr>
          <p:cNvPr id="39" name="Google Shape;39;p19"/>
          <p:cNvSpPr txBox="1">
            <a:spLocks noGrp="1"/>
          </p:cNvSpPr>
          <p:nvPr>
            <p:ph type="ftr" idx="11"/>
          </p:nvPr>
        </p:nvSpPr>
        <p:spPr>
          <a:xfrm>
            <a:off x="1979611" y="6019796"/>
            <a:ext cx="59436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A5315"/>
              </a:buClr>
              <a:buSzPts val="1100"/>
              <a:buFont typeface="Quattrocento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9"/>
          <p:cNvSpPr txBox="1">
            <a:spLocks noGrp="1"/>
          </p:cNvSpPr>
          <p:nvPr>
            <p:ph type="dt" idx="10"/>
          </p:nvPr>
        </p:nvSpPr>
        <p:spPr>
          <a:xfrm>
            <a:off x="8075615" y="6019796"/>
            <a:ext cx="1396261"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A5315"/>
              </a:buClr>
              <a:buSzPts val="1100"/>
              <a:buFont typeface="Quattrocento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20"/>
          <p:cNvSpPr txBox="1">
            <a:spLocks noGrp="1"/>
          </p:cNvSpPr>
          <p:nvPr>
            <p:ph type="title"/>
          </p:nvPr>
        </p:nvSpPr>
        <p:spPr>
          <a:xfrm>
            <a:off x="1065211" y="304796"/>
            <a:ext cx="10058400" cy="121919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D290B"/>
              </a:buClr>
              <a:buSzPts val="3600"/>
              <a:buFont typeface="Quattrocento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20"/>
          <p:cNvSpPr txBox="1">
            <a:spLocks noGrp="1"/>
          </p:cNvSpPr>
          <p:nvPr>
            <p:ph type="body" idx="1"/>
          </p:nvPr>
        </p:nvSpPr>
        <p:spPr>
          <a:xfrm>
            <a:off x="1069848" y="1681160"/>
            <a:ext cx="4956048" cy="82391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0"/>
              </a:spcBef>
              <a:spcAft>
                <a:spcPts val="0"/>
              </a:spcAft>
              <a:buClr>
                <a:srgbClr val="9A5315"/>
              </a:buClr>
              <a:buSzPts val="2400"/>
              <a:buNone/>
              <a:defRPr b="1"/>
            </a:lvl1pPr>
            <a:lvl2pPr marL="914400" lvl="1" indent="-342900" algn="l">
              <a:lnSpc>
                <a:spcPct val="100000"/>
              </a:lnSpc>
              <a:spcBef>
                <a:spcPts val="1200"/>
              </a:spcBef>
              <a:spcAft>
                <a:spcPts val="0"/>
              </a:spcAft>
              <a:buClr>
                <a:srgbClr val="9A5315"/>
              </a:buClr>
              <a:buSzPts val="1800"/>
              <a:buChar char="•"/>
              <a:defRPr/>
            </a:lvl2pPr>
            <a:lvl3pPr marL="1371600" lvl="2" indent="-342900" algn="l">
              <a:lnSpc>
                <a:spcPct val="100000"/>
              </a:lnSpc>
              <a:spcBef>
                <a:spcPts val="800"/>
              </a:spcBef>
              <a:spcAft>
                <a:spcPts val="0"/>
              </a:spcAft>
              <a:buClr>
                <a:srgbClr val="9A5315"/>
              </a:buClr>
              <a:buSzPts val="1800"/>
              <a:buChar char="•"/>
              <a:defRPr/>
            </a:lvl3pPr>
            <a:lvl4pPr marL="1828800" lvl="3" indent="-342900" algn="l">
              <a:lnSpc>
                <a:spcPct val="100000"/>
              </a:lnSpc>
              <a:spcBef>
                <a:spcPts val="600"/>
              </a:spcBef>
              <a:spcAft>
                <a:spcPts val="0"/>
              </a:spcAft>
              <a:buClr>
                <a:srgbClr val="9A5315"/>
              </a:buClr>
              <a:buSzPts val="1800"/>
              <a:buChar char="•"/>
              <a:defRPr/>
            </a:lvl4pPr>
            <a:lvl5pPr marL="2286000" lvl="4" indent="-342900" algn="l">
              <a:lnSpc>
                <a:spcPct val="100000"/>
              </a:lnSpc>
              <a:spcBef>
                <a:spcPts val="600"/>
              </a:spcBef>
              <a:spcAft>
                <a:spcPts val="0"/>
              </a:spcAft>
              <a:buClr>
                <a:srgbClr val="9A531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0"/>
          <p:cNvSpPr txBox="1">
            <a:spLocks noGrp="1"/>
          </p:cNvSpPr>
          <p:nvPr>
            <p:ph type="body" idx="2"/>
          </p:nvPr>
        </p:nvSpPr>
        <p:spPr>
          <a:xfrm>
            <a:off x="1069848" y="2505071"/>
            <a:ext cx="4956048" cy="3476621"/>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1800"/>
              </a:spcBef>
              <a:spcAft>
                <a:spcPts val="0"/>
              </a:spcAft>
              <a:buClr>
                <a:srgbClr val="9A5315"/>
              </a:buClr>
              <a:buSzPts val="2400"/>
              <a:buChar char="•"/>
              <a:defRPr/>
            </a:lvl1pPr>
            <a:lvl2pPr marL="914400" lvl="1" indent="-355600" algn="l">
              <a:lnSpc>
                <a:spcPct val="100000"/>
              </a:lnSpc>
              <a:spcBef>
                <a:spcPts val="1200"/>
              </a:spcBef>
              <a:spcAft>
                <a:spcPts val="0"/>
              </a:spcAft>
              <a:buClr>
                <a:srgbClr val="9A5315"/>
              </a:buClr>
              <a:buSzPts val="2000"/>
              <a:buChar char="•"/>
              <a:defRPr/>
            </a:lvl2pPr>
            <a:lvl3pPr marL="1371600" lvl="2" indent="-342900" algn="l">
              <a:lnSpc>
                <a:spcPct val="100000"/>
              </a:lnSpc>
              <a:spcBef>
                <a:spcPts val="800"/>
              </a:spcBef>
              <a:spcAft>
                <a:spcPts val="0"/>
              </a:spcAft>
              <a:buClr>
                <a:srgbClr val="9A5315"/>
              </a:buClr>
              <a:buSzPts val="1800"/>
              <a:buChar char="•"/>
              <a:defRPr/>
            </a:lvl3pPr>
            <a:lvl4pPr marL="1828800" lvl="3" indent="-330200" algn="l">
              <a:lnSpc>
                <a:spcPct val="100000"/>
              </a:lnSpc>
              <a:spcBef>
                <a:spcPts val="600"/>
              </a:spcBef>
              <a:spcAft>
                <a:spcPts val="0"/>
              </a:spcAft>
              <a:buClr>
                <a:srgbClr val="9A5315"/>
              </a:buClr>
              <a:buSzPts val="1600"/>
              <a:buChar char="•"/>
              <a:defRPr/>
            </a:lvl4pPr>
            <a:lvl5pPr marL="2286000" lvl="4" indent="-330200" algn="l">
              <a:lnSpc>
                <a:spcPct val="100000"/>
              </a:lnSpc>
              <a:spcBef>
                <a:spcPts val="600"/>
              </a:spcBef>
              <a:spcAft>
                <a:spcPts val="0"/>
              </a:spcAft>
              <a:buClr>
                <a:srgbClr val="9A5315"/>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0"/>
          <p:cNvSpPr txBox="1">
            <a:spLocks noGrp="1"/>
          </p:cNvSpPr>
          <p:nvPr>
            <p:ph type="body" idx="3"/>
          </p:nvPr>
        </p:nvSpPr>
        <p:spPr>
          <a:xfrm>
            <a:off x="6172200" y="1681160"/>
            <a:ext cx="4956048" cy="82391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0"/>
              </a:spcBef>
              <a:spcAft>
                <a:spcPts val="0"/>
              </a:spcAft>
              <a:buClr>
                <a:srgbClr val="9A5315"/>
              </a:buClr>
              <a:buSzPts val="2400"/>
              <a:buNone/>
              <a:defRPr b="1"/>
            </a:lvl1pPr>
            <a:lvl2pPr marL="914400" lvl="1" indent="-342900" algn="l">
              <a:lnSpc>
                <a:spcPct val="100000"/>
              </a:lnSpc>
              <a:spcBef>
                <a:spcPts val="1200"/>
              </a:spcBef>
              <a:spcAft>
                <a:spcPts val="0"/>
              </a:spcAft>
              <a:buClr>
                <a:srgbClr val="9A5315"/>
              </a:buClr>
              <a:buSzPts val="1800"/>
              <a:buChar char="•"/>
              <a:defRPr/>
            </a:lvl2pPr>
            <a:lvl3pPr marL="1371600" lvl="2" indent="-342900" algn="l">
              <a:lnSpc>
                <a:spcPct val="100000"/>
              </a:lnSpc>
              <a:spcBef>
                <a:spcPts val="800"/>
              </a:spcBef>
              <a:spcAft>
                <a:spcPts val="0"/>
              </a:spcAft>
              <a:buClr>
                <a:srgbClr val="9A5315"/>
              </a:buClr>
              <a:buSzPts val="1800"/>
              <a:buChar char="•"/>
              <a:defRPr/>
            </a:lvl3pPr>
            <a:lvl4pPr marL="1828800" lvl="3" indent="-342900" algn="l">
              <a:lnSpc>
                <a:spcPct val="100000"/>
              </a:lnSpc>
              <a:spcBef>
                <a:spcPts val="600"/>
              </a:spcBef>
              <a:spcAft>
                <a:spcPts val="0"/>
              </a:spcAft>
              <a:buClr>
                <a:srgbClr val="9A5315"/>
              </a:buClr>
              <a:buSzPts val="1800"/>
              <a:buChar char="•"/>
              <a:defRPr/>
            </a:lvl4pPr>
            <a:lvl5pPr marL="2286000" lvl="4" indent="-342900" algn="l">
              <a:lnSpc>
                <a:spcPct val="100000"/>
              </a:lnSpc>
              <a:spcBef>
                <a:spcPts val="600"/>
              </a:spcBef>
              <a:spcAft>
                <a:spcPts val="0"/>
              </a:spcAft>
              <a:buClr>
                <a:srgbClr val="9A531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0"/>
          <p:cNvSpPr txBox="1">
            <a:spLocks noGrp="1"/>
          </p:cNvSpPr>
          <p:nvPr>
            <p:ph type="body" idx="4"/>
          </p:nvPr>
        </p:nvSpPr>
        <p:spPr>
          <a:xfrm>
            <a:off x="6172200" y="2505071"/>
            <a:ext cx="4956048" cy="3476621"/>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1800"/>
              </a:spcBef>
              <a:spcAft>
                <a:spcPts val="0"/>
              </a:spcAft>
              <a:buClr>
                <a:srgbClr val="9A5315"/>
              </a:buClr>
              <a:buSzPts val="2400"/>
              <a:buChar char="•"/>
              <a:defRPr/>
            </a:lvl1pPr>
            <a:lvl2pPr marL="914400" lvl="1" indent="-355600" algn="l">
              <a:lnSpc>
                <a:spcPct val="100000"/>
              </a:lnSpc>
              <a:spcBef>
                <a:spcPts val="1200"/>
              </a:spcBef>
              <a:spcAft>
                <a:spcPts val="0"/>
              </a:spcAft>
              <a:buClr>
                <a:srgbClr val="9A5315"/>
              </a:buClr>
              <a:buSzPts val="2000"/>
              <a:buChar char="•"/>
              <a:defRPr/>
            </a:lvl2pPr>
            <a:lvl3pPr marL="1371600" lvl="2" indent="-342900" algn="l">
              <a:lnSpc>
                <a:spcPct val="100000"/>
              </a:lnSpc>
              <a:spcBef>
                <a:spcPts val="800"/>
              </a:spcBef>
              <a:spcAft>
                <a:spcPts val="0"/>
              </a:spcAft>
              <a:buClr>
                <a:srgbClr val="9A5315"/>
              </a:buClr>
              <a:buSzPts val="1800"/>
              <a:buChar char="•"/>
              <a:defRPr/>
            </a:lvl3pPr>
            <a:lvl4pPr marL="1828800" lvl="3" indent="-330200" algn="l">
              <a:lnSpc>
                <a:spcPct val="100000"/>
              </a:lnSpc>
              <a:spcBef>
                <a:spcPts val="600"/>
              </a:spcBef>
              <a:spcAft>
                <a:spcPts val="0"/>
              </a:spcAft>
              <a:buClr>
                <a:srgbClr val="9A5315"/>
              </a:buClr>
              <a:buSzPts val="1600"/>
              <a:buChar char="•"/>
              <a:defRPr/>
            </a:lvl4pPr>
            <a:lvl5pPr marL="2286000" lvl="4" indent="-330200" algn="l">
              <a:lnSpc>
                <a:spcPct val="100000"/>
              </a:lnSpc>
              <a:spcBef>
                <a:spcPts val="600"/>
              </a:spcBef>
              <a:spcAft>
                <a:spcPts val="0"/>
              </a:spcAft>
              <a:buClr>
                <a:srgbClr val="9A5315"/>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0"/>
          <p:cNvSpPr txBox="1">
            <a:spLocks noGrp="1"/>
          </p:cNvSpPr>
          <p:nvPr>
            <p:ph type="sldNum" idx="12"/>
          </p:nvPr>
        </p:nvSpPr>
        <p:spPr>
          <a:xfrm>
            <a:off x="1065211" y="6019796"/>
            <a:ext cx="761996" cy="2286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9A5315"/>
              </a:buClr>
              <a:buSzPts val="1100"/>
              <a:buFont typeface="Quattrocento Sans"/>
              <a:buNone/>
              <a:defRPr/>
            </a:lvl1pPr>
            <a:lvl2pPr marL="0" marR="0" lvl="1" indent="0" algn="l">
              <a:lnSpc>
                <a:spcPct val="100000"/>
              </a:lnSpc>
              <a:spcBef>
                <a:spcPts val="0"/>
              </a:spcBef>
              <a:spcAft>
                <a:spcPts val="0"/>
              </a:spcAft>
              <a:buClr>
                <a:srgbClr val="9A5315"/>
              </a:buClr>
              <a:buSzPts val="1100"/>
              <a:buFont typeface="Quattrocento Sans"/>
              <a:buNone/>
              <a:defRPr/>
            </a:lvl2pPr>
            <a:lvl3pPr marL="0" marR="0" lvl="2" indent="0" algn="l">
              <a:lnSpc>
                <a:spcPct val="100000"/>
              </a:lnSpc>
              <a:spcBef>
                <a:spcPts val="0"/>
              </a:spcBef>
              <a:spcAft>
                <a:spcPts val="0"/>
              </a:spcAft>
              <a:buClr>
                <a:srgbClr val="9A5315"/>
              </a:buClr>
              <a:buSzPts val="1100"/>
              <a:buFont typeface="Quattrocento Sans"/>
              <a:buNone/>
              <a:defRPr/>
            </a:lvl3pPr>
            <a:lvl4pPr marL="0" marR="0" lvl="3" indent="0" algn="l">
              <a:lnSpc>
                <a:spcPct val="100000"/>
              </a:lnSpc>
              <a:spcBef>
                <a:spcPts val="0"/>
              </a:spcBef>
              <a:spcAft>
                <a:spcPts val="0"/>
              </a:spcAft>
              <a:buClr>
                <a:srgbClr val="9A5315"/>
              </a:buClr>
              <a:buSzPts val="1100"/>
              <a:buFont typeface="Quattrocento Sans"/>
              <a:buNone/>
              <a:defRPr/>
            </a:lvl4pPr>
            <a:lvl5pPr marL="0" marR="0" lvl="4" indent="0" algn="l">
              <a:lnSpc>
                <a:spcPct val="100000"/>
              </a:lnSpc>
              <a:spcBef>
                <a:spcPts val="0"/>
              </a:spcBef>
              <a:spcAft>
                <a:spcPts val="0"/>
              </a:spcAft>
              <a:buClr>
                <a:srgbClr val="9A5315"/>
              </a:buClr>
              <a:buSzPts val="1100"/>
              <a:buFont typeface="Quattrocento Sans"/>
              <a:buNone/>
              <a:defRPr/>
            </a:lvl5pPr>
            <a:lvl6pPr marL="0" marR="0" lvl="5" indent="0" algn="l">
              <a:lnSpc>
                <a:spcPct val="100000"/>
              </a:lnSpc>
              <a:spcBef>
                <a:spcPts val="0"/>
              </a:spcBef>
              <a:spcAft>
                <a:spcPts val="0"/>
              </a:spcAft>
              <a:buClr>
                <a:srgbClr val="9A5315"/>
              </a:buClr>
              <a:buSzPts val="1100"/>
              <a:buFont typeface="Quattrocento Sans"/>
              <a:buNone/>
              <a:defRPr/>
            </a:lvl6pPr>
            <a:lvl7pPr marL="0" marR="0" lvl="6" indent="0" algn="l">
              <a:lnSpc>
                <a:spcPct val="100000"/>
              </a:lnSpc>
              <a:spcBef>
                <a:spcPts val="0"/>
              </a:spcBef>
              <a:spcAft>
                <a:spcPts val="0"/>
              </a:spcAft>
              <a:buClr>
                <a:srgbClr val="9A5315"/>
              </a:buClr>
              <a:buSzPts val="1100"/>
              <a:buFont typeface="Quattrocento Sans"/>
              <a:buNone/>
              <a:defRPr/>
            </a:lvl7pPr>
            <a:lvl8pPr marL="0" marR="0" lvl="7" indent="0" algn="l">
              <a:lnSpc>
                <a:spcPct val="100000"/>
              </a:lnSpc>
              <a:spcBef>
                <a:spcPts val="0"/>
              </a:spcBef>
              <a:spcAft>
                <a:spcPts val="0"/>
              </a:spcAft>
              <a:buClr>
                <a:srgbClr val="9A5315"/>
              </a:buClr>
              <a:buSzPts val="1100"/>
              <a:buFont typeface="Quattrocento Sans"/>
              <a:buNone/>
              <a:defRPr/>
            </a:lvl8pPr>
            <a:lvl9pPr marL="0" marR="0" lvl="8" indent="0" algn="l">
              <a:lnSpc>
                <a:spcPct val="100000"/>
              </a:lnSpc>
              <a:spcBef>
                <a:spcPts val="0"/>
              </a:spcBef>
              <a:spcAft>
                <a:spcPts val="0"/>
              </a:spcAft>
              <a:buClr>
                <a:srgbClr val="9A5315"/>
              </a:buClr>
              <a:buSzPts val="1100"/>
              <a:buFont typeface="Quattrocento Sans"/>
              <a:buNone/>
              <a:defRPr/>
            </a:lvl9pPr>
          </a:lstStyle>
          <a:p>
            <a:pPr marL="0" lvl="0" indent="0" algn="l" rtl="0">
              <a:spcBef>
                <a:spcPts val="0"/>
              </a:spcBef>
              <a:spcAft>
                <a:spcPts val="0"/>
              </a:spcAft>
              <a:buNone/>
            </a:pPr>
            <a:fld id="{00000000-1234-1234-1234-123412341234}" type="slidenum">
              <a:rPr lang="en-GB"/>
              <a:t>‹#›</a:t>
            </a:fld>
            <a:endParaRPr sz="1100" b="0" i="0" u="none" strike="noStrike" cap="none">
              <a:solidFill>
                <a:srgbClr val="9A5315"/>
              </a:solidFill>
              <a:latin typeface="Quattrocento Sans"/>
              <a:ea typeface="Quattrocento Sans"/>
              <a:cs typeface="Quattrocento Sans"/>
              <a:sym typeface="Quattrocento Sans"/>
            </a:endParaRPr>
          </a:p>
        </p:txBody>
      </p:sp>
      <p:sp>
        <p:nvSpPr>
          <p:cNvPr id="48" name="Google Shape;48;p20"/>
          <p:cNvSpPr txBox="1">
            <a:spLocks noGrp="1"/>
          </p:cNvSpPr>
          <p:nvPr>
            <p:ph type="ftr" idx="11"/>
          </p:nvPr>
        </p:nvSpPr>
        <p:spPr>
          <a:xfrm>
            <a:off x="1979611" y="6019796"/>
            <a:ext cx="59436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A5315"/>
              </a:buClr>
              <a:buSzPts val="1100"/>
              <a:buFont typeface="Quattrocento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0"/>
          <p:cNvSpPr txBox="1">
            <a:spLocks noGrp="1"/>
          </p:cNvSpPr>
          <p:nvPr>
            <p:ph type="dt" idx="10"/>
          </p:nvPr>
        </p:nvSpPr>
        <p:spPr>
          <a:xfrm>
            <a:off x="8075615" y="6019796"/>
            <a:ext cx="1396261"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A5315"/>
              </a:buClr>
              <a:buSzPts val="1100"/>
              <a:buFont typeface="Quattrocento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21"/>
          <p:cNvSpPr txBox="1">
            <a:spLocks noGrp="1"/>
          </p:cNvSpPr>
          <p:nvPr>
            <p:ph type="title"/>
          </p:nvPr>
        </p:nvSpPr>
        <p:spPr>
          <a:xfrm>
            <a:off x="1065211" y="304796"/>
            <a:ext cx="10058400" cy="121919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D290B"/>
              </a:buClr>
              <a:buSzPts val="3600"/>
              <a:buFont typeface="Quattrocento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21"/>
          <p:cNvSpPr txBox="1">
            <a:spLocks noGrp="1"/>
          </p:cNvSpPr>
          <p:nvPr>
            <p:ph type="sldNum" idx="12"/>
          </p:nvPr>
        </p:nvSpPr>
        <p:spPr>
          <a:xfrm>
            <a:off x="1065211" y="6019796"/>
            <a:ext cx="761996" cy="2286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9A5315"/>
              </a:buClr>
              <a:buSzPts val="1100"/>
              <a:buFont typeface="Quattrocento Sans"/>
              <a:buNone/>
              <a:defRPr/>
            </a:lvl1pPr>
            <a:lvl2pPr marL="0" marR="0" lvl="1" indent="0" algn="l">
              <a:lnSpc>
                <a:spcPct val="100000"/>
              </a:lnSpc>
              <a:spcBef>
                <a:spcPts val="0"/>
              </a:spcBef>
              <a:spcAft>
                <a:spcPts val="0"/>
              </a:spcAft>
              <a:buClr>
                <a:srgbClr val="9A5315"/>
              </a:buClr>
              <a:buSzPts val="1100"/>
              <a:buFont typeface="Quattrocento Sans"/>
              <a:buNone/>
              <a:defRPr/>
            </a:lvl2pPr>
            <a:lvl3pPr marL="0" marR="0" lvl="2" indent="0" algn="l">
              <a:lnSpc>
                <a:spcPct val="100000"/>
              </a:lnSpc>
              <a:spcBef>
                <a:spcPts val="0"/>
              </a:spcBef>
              <a:spcAft>
                <a:spcPts val="0"/>
              </a:spcAft>
              <a:buClr>
                <a:srgbClr val="9A5315"/>
              </a:buClr>
              <a:buSzPts val="1100"/>
              <a:buFont typeface="Quattrocento Sans"/>
              <a:buNone/>
              <a:defRPr/>
            </a:lvl3pPr>
            <a:lvl4pPr marL="0" marR="0" lvl="3" indent="0" algn="l">
              <a:lnSpc>
                <a:spcPct val="100000"/>
              </a:lnSpc>
              <a:spcBef>
                <a:spcPts val="0"/>
              </a:spcBef>
              <a:spcAft>
                <a:spcPts val="0"/>
              </a:spcAft>
              <a:buClr>
                <a:srgbClr val="9A5315"/>
              </a:buClr>
              <a:buSzPts val="1100"/>
              <a:buFont typeface="Quattrocento Sans"/>
              <a:buNone/>
              <a:defRPr/>
            </a:lvl4pPr>
            <a:lvl5pPr marL="0" marR="0" lvl="4" indent="0" algn="l">
              <a:lnSpc>
                <a:spcPct val="100000"/>
              </a:lnSpc>
              <a:spcBef>
                <a:spcPts val="0"/>
              </a:spcBef>
              <a:spcAft>
                <a:spcPts val="0"/>
              </a:spcAft>
              <a:buClr>
                <a:srgbClr val="9A5315"/>
              </a:buClr>
              <a:buSzPts val="1100"/>
              <a:buFont typeface="Quattrocento Sans"/>
              <a:buNone/>
              <a:defRPr/>
            </a:lvl5pPr>
            <a:lvl6pPr marL="0" marR="0" lvl="5" indent="0" algn="l">
              <a:lnSpc>
                <a:spcPct val="100000"/>
              </a:lnSpc>
              <a:spcBef>
                <a:spcPts val="0"/>
              </a:spcBef>
              <a:spcAft>
                <a:spcPts val="0"/>
              </a:spcAft>
              <a:buClr>
                <a:srgbClr val="9A5315"/>
              </a:buClr>
              <a:buSzPts val="1100"/>
              <a:buFont typeface="Quattrocento Sans"/>
              <a:buNone/>
              <a:defRPr/>
            </a:lvl6pPr>
            <a:lvl7pPr marL="0" marR="0" lvl="6" indent="0" algn="l">
              <a:lnSpc>
                <a:spcPct val="100000"/>
              </a:lnSpc>
              <a:spcBef>
                <a:spcPts val="0"/>
              </a:spcBef>
              <a:spcAft>
                <a:spcPts val="0"/>
              </a:spcAft>
              <a:buClr>
                <a:srgbClr val="9A5315"/>
              </a:buClr>
              <a:buSzPts val="1100"/>
              <a:buFont typeface="Quattrocento Sans"/>
              <a:buNone/>
              <a:defRPr/>
            </a:lvl7pPr>
            <a:lvl8pPr marL="0" marR="0" lvl="7" indent="0" algn="l">
              <a:lnSpc>
                <a:spcPct val="100000"/>
              </a:lnSpc>
              <a:spcBef>
                <a:spcPts val="0"/>
              </a:spcBef>
              <a:spcAft>
                <a:spcPts val="0"/>
              </a:spcAft>
              <a:buClr>
                <a:srgbClr val="9A5315"/>
              </a:buClr>
              <a:buSzPts val="1100"/>
              <a:buFont typeface="Quattrocento Sans"/>
              <a:buNone/>
              <a:defRPr/>
            </a:lvl8pPr>
            <a:lvl9pPr marL="0" marR="0" lvl="8" indent="0" algn="l">
              <a:lnSpc>
                <a:spcPct val="100000"/>
              </a:lnSpc>
              <a:spcBef>
                <a:spcPts val="0"/>
              </a:spcBef>
              <a:spcAft>
                <a:spcPts val="0"/>
              </a:spcAft>
              <a:buClr>
                <a:srgbClr val="9A5315"/>
              </a:buClr>
              <a:buSzPts val="1100"/>
              <a:buFont typeface="Quattrocento Sans"/>
              <a:buNone/>
              <a:defRPr/>
            </a:lvl9pPr>
          </a:lstStyle>
          <a:p>
            <a:pPr marL="0" lvl="0" indent="0" algn="l" rtl="0">
              <a:spcBef>
                <a:spcPts val="0"/>
              </a:spcBef>
              <a:spcAft>
                <a:spcPts val="0"/>
              </a:spcAft>
              <a:buNone/>
            </a:pPr>
            <a:fld id="{00000000-1234-1234-1234-123412341234}" type="slidenum">
              <a:rPr lang="en-GB"/>
              <a:t>‹#›</a:t>
            </a:fld>
            <a:endParaRPr sz="1100" b="0" i="0" u="none" strike="noStrike" cap="none">
              <a:solidFill>
                <a:srgbClr val="9A5315"/>
              </a:solidFill>
              <a:latin typeface="Quattrocento Sans"/>
              <a:ea typeface="Quattrocento Sans"/>
              <a:cs typeface="Quattrocento Sans"/>
              <a:sym typeface="Quattrocento Sans"/>
            </a:endParaRPr>
          </a:p>
        </p:txBody>
      </p:sp>
      <p:sp>
        <p:nvSpPr>
          <p:cNvPr id="53" name="Google Shape;53;p21"/>
          <p:cNvSpPr txBox="1">
            <a:spLocks noGrp="1"/>
          </p:cNvSpPr>
          <p:nvPr>
            <p:ph type="ftr" idx="11"/>
          </p:nvPr>
        </p:nvSpPr>
        <p:spPr>
          <a:xfrm>
            <a:off x="1979611" y="6019796"/>
            <a:ext cx="59436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A5315"/>
              </a:buClr>
              <a:buSzPts val="1100"/>
              <a:buFont typeface="Quattrocento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1"/>
          <p:cNvSpPr txBox="1">
            <a:spLocks noGrp="1"/>
          </p:cNvSpPr>
          <p:nvPr>
            <p:ph type="dt" idx="10"/>
          </p:nvPr>
        </p:nvSpPr>
        <p:spPr>
          <a:xfrm>
            <a:off x="8075615" y="6019796"/>
            <a:ext cx="1396261"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A5315"/>
              </a:buClr>
              <a:buSzPts val="1100"/>
              <a:buFont typeface="Quattrocento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22"/>
          <p:cNvSpPr txBox="1">
            <a:spLocks noGrp="1"/>
          </p:cNvSpPr>
          <p:nvPr>
            <p:ph type="sldNum" idx="12"/>
          </p:nvPr>
        </p:nvSpPr>
        <p:spPr>
          <a:xfrm>
            <a:off x="1065211" y="6019796"/>
            <a:ext cx="761996" cy="2286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9A5315"/>
              </a:buClr>
              <a:buSzPts val="1100"/>
              <a:buFont typeface="Quattrocento Sans"/>
              <a:buNone/>
              <a:defRPr/>
            </a:lvl1pPr>
            <a:lvl2pPr marL="0" marR="0" lvl="1" indent="0" algn="l">
              <a:lnSpc>
                <a:spcPct val="100000"/>
              </a:lnSpc>
              <a:spcBef>
                <a:spcPts val="0"/>
              </a:spcBef>
              <a:spcAft>
                <a:spcPts val="0"/>
              </a:spcAft>
              <a:buClr>
                <a:srgbClr val="9A5315"/>
              </a:buClr>
              <a:buSzPts val="1100"/>
              <a:buFont typeface="Quattrocento Sans"/>
              <a:buNone/>
              <a:defRPr/>
            </a:lvl2pPr>
            <a:lvl3pPr marL="0" marR="0" lvl="2" indent="0" algn="l">
              <a:lnSpc>
                <a:spcPct val="100000"/>
              </a:lnSpc>
              <a:spcBef>
                <a:spcPts val="0"/>
              </a:spcBef>
              <a:spcAft>
                <a:spcPts val="0"/>
              </a:spcAft>
              <a:buClr>
                <a:srgbClr val="9A5315"/>
              </a:buClr>
              <a:buSzPts val="1100"/>
              <a:buFont typeface="Quattrocento Sans"/>
              <a:buNone/>
              <a:defRPr/>
            </a:lvl3pPr>
            <a:lvl4pPr marL="0" marR="0" lvl="3" indent="0" algn="l">
              <a:lnSpc>
                <a:spcPct val="100000"/>
              </a:lnSpc>
              <a:spcBef>
                <a:spcPts val="0"/>
              </a:spcBef>
              <a:spcAft>
                <a:spcPts val="0"/>
              </a:spcAft>
              <a:buClr>
                <a:srgbClr val="9A5315"/>
              </a:buClr>
              <a:buSzPts val="1100"/>
              <a:buFont typeface="Quattrocento Sans"/>
              <a:buNone/>
              <a:defRPr/>
            </a:lvl4pPr>
            <a:lvl5pPr marL="0" marR="0" lvl="4" indent="0" algn="l">
              <a:lnSpc>
                <a:spcPct val="100000"/>
              </a:lnSpc>
              <a:spcBef>
                <a:spcPts val="0"/>
              </a:spcBef>
              <a:spcAft>
                <a:spcPts val="0"/>
              </a:spcAft>
              <a:buClr>
                <a:srgbClr val="9A5315"/>
              </a:buClr>
              <a:buSzPts val="1100"/>
              <a:buFont typeface="Quattrocento Sans"/>
              <a:buNone/>
              <a:defRPr/>
            </a:lvl5pPr>
            <a:lvl6pPr marL="0" marR="0" lvl="5" indent="0" algn="l">
              <a:lnSpc>
                <a:spcPct val="100000"/>
              </a:lnSpc>
              <a:spcBef>
                <a:spcPts val="0"/>
              </a:spcBef>
              <a:spcAft>
                <a:spcPts val="0"/>
              </a:spcAft>
              <a:buClr>
                <a:srgbClr val="9A5315"/>
              </a:buClr>
              <a:buSzPts val="1100"/>
              <a:buFont typeface="Quattrocento Sans"/>
              <a:buNone/>
              <a:defRPr/>
            </a:lvl6pPr>
            <a:lvl7pPr marL="0" marR="0" lvl="6" indent="0" algn="l">
              <a:lnSpc>
                <a:spcPct val="100000"/>
              </a:lnSpc>
              <a:spcBef>
                <a:spcPts val="0"/>
              </a:spcBef>
              <a:spcAft>
                <a:spcPts val="0"/>
              </a:spcAft>
              <a:buClr>
                <a:srgbClr val="9A5315"/>
              </a:buClr>
              <a:buSzPts val="1100"/>
              <a:buFont typeface="Quattrocento Sans"/>
              <a:buNone/>
              <a:defRPr/>
            </a:lvl7pPr>
            <a:lvl8pPr marL="0" marR="0" lvl="7" indent="0" algn="l">
              <a:lnSpc>
                <a:spcPct val="100000"/>
              </a:lnSpc>
              <a:spcBef>
                <a:spcPts val="0"/>
              </a:spcBef>
              <a:spcAft>
                <a:spcPts val="0"/>
              </a:spcAft>
              <a:buClr>
                <a:srgbClr val="9A5315"/>
              </a:buClr>
              <a:buSzPts val="1100"/>
              <a:buFont typeface="Quattrocento Sans"/>
              <a:buNone/>
              <a:defRPr/>
            </a:lvl8pPr>
            <a:lvl9pPr marL="0" marR="0" lvl="8" indent="0" algn="l">
              <a:lnSpc>
                <a:spcPct val="100000"/>
              </a:lnSpc>
              <a:spcBef>
                <a:spcPts val="0"/>
              </a:spcBef>
              <a:spcAft>
                <a:spcPts val="0"/>
              </a:spcAft>
              <a:buClr>
                <a:srgbClr val="9A5315"/>
              </a:buClr>
              <a:buSzPts val="1100"/>
              <a:buFont typeface="Quattrocento Sans"/>
              <a:buNone/>
              <a:defRPr/>
            </a:lvl9pPr>
          </a:lstStyle>
          <a:p>
            <a:pPr marL="0" lvl="0" indent="0" algn="l" rtl="0">
              <a:spcBef>
                <a:spcPts val="0"/>
              </a:spcBef>
              <a:spcAft>
                <a:spcPts val="0"/>
              </a:spcAft>
              <a:buNone/>
            </a:pPr>
            <a:fld id="{00000000-1234-1234-1234-123412341234}" type="slidenum">
              <a:rPr lang="en-GB"/>
              <a:t>‹#›</a:t>
            </a:fld>
            <a:endParaRPr sz="1100" b="0" i="0" u="none" strike="noStrike" cap="none">
              <a:solidFill>
                <a:srgbClr val="9A5315"/>
              </a:solidFill>
              <a:latin typeface="Quattrocento Sans"/>
              <a:ea typeface="Quattrocento Sans"/>
              <a:cs typeface="Quattrocento Sans"/>
              <a:sym typeface="Quattrocento Sans"/>
            </a:endParaRPr>
          </a:p>
        </p:txBody>
      </p:sp>
      <p:sp>
        <p:nvSpPr>
          <p:cNvPr id="57" name="Google Shape;57;p22"/>
          <p:cNvSpPr txBox="1">
            <a:spLocks noGrp="1"/>
          </p:cNvSpPr>
          <p:nvPr>
            <p:ph type="ftr" idx="11"/>
          </p:nvPr>
        </p:nvSpPr>
        <p:spPr>
          <a:xfrm>
            <a:off x="1979611" y="6019796"/>
            <a:ext cx="59436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A5315"/>
              </a:buClr>
              <a:buSzPts val="1100"/>
              <a:buFont typeface="Quattrocento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2"/>
          <p:cNvSpPr txBox="1">
            <a:spLocks noGrp="1"/>
          </p:cNvSpPr>
          <p:nvPr>
            <p:ph type="dt" idx="10"/>
          </p:nvPr>
        </p:nvSpPr>
        <p:spPr>
          <a:xfrm>
            <a:off x="8075615" y="6019796"/>
            <a:ext cx="1396261"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A5315"/>
              </a:buClr>
              <a:buSzPts val="1100"/>
              <a:buFont typeface="Quattrocento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Pictures with Captions">
  <p:cSld name="Two Pictures with Captions">
    <p:spTree>
      <p:nvGrpSpPr>
        <p:cNvPr id="1" name="Shape 59"/>
        <p:cNvGrpSpPr/>
        <p:nvPr/>
      </p:nvGrpSpPr>
      <p:grpSpPr>
        <a:xfrm>
          <a:off x="0" y="0"/>
          <a:ext cx="0" cy="0"/>
          <a:chOff x="0" y="0"/>
          <a:chExt cx="0" cy="0"/>
        </a:xfrm>
      </p:grpSpPr>
      <p:sp>
        <p:nvSpPr>
          <p:cNvPr id="60" name="Google Shape;60;p23"/>
          <p:cNvSpPr txBox="1">
            <a:spLocks noGrp="1"/>
          </p:cNvSpPr>
          <p:nvPr>
            <p:ph type="title"/>
          </p:nvPr>
        </p:nvSpPr>
        <p:spPr>
          <a:xfrm>
            <a:off x="1065211" y="304796"/>
            <a:ext cx="10058400" cy="12161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D290B"/>
              </a:buClr>
              <a:buSzPts val="3600"/>
              <a:buFont typeface="Quattrocento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1" name="Google Shape;61;p23"/>
          <p:cNvGrpSpPr/>
          <p:nvPr/>
        </p:nvGrpSpPr>
        <p:grpSpPr>
          <a:xfrm>
            <a:off x="1052419" y="1733546"/>
            <a:ext cx="4360508" cy="3050045"/>
            <a:chOff x="1052419" y="1733546"/>
            <a:chExt cx="4360508" cy="3050045"/>
          </a:xfrm>
        </p:grpSpPr>
        <p:sp>
          <p:nvSpPr>
            <p:cNvPr id="62" name="Google Shape;62;p23"/>
            <p:cNvSpPr/>
            <p:nvPr/>
          </p:nvSpPr>
          <p:spPr>
            <a:xfrm>
              <a:off x="1134806" y="2184638"/>
              <a:ext cx="13414" cy="2133990"/>
            </a:xfrm>
            <a:custGeom>
              <a:avLst/>
              <a:gdLst/>
              <a:ahLst/>
              <a:cxnLst/>
              <a:rect l="l" t="t" r="r" b="b"/>
              <a:pathLst>
                <a:path w="5" h="868" extrusionOk="0">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63" name="Google Shape;63;p23"/>
            <p:cNvSpPr/>
            <p:nvPr/>
          </p:nvSpPr>
          <p:spPr>
            <a:xfrm>
              <a:off x="1602275" y="4712451"/>
              <a:ext cx="3302949" cy="12143"/>
            </a:xfrm>
            <a:custGeom>
              <a:avLst/>
              <a:gdLst/>
              <a:ahLst/>
              <a:cxnLst/>
              <a:rect l="l" t="t" r="r" b="b"/>
              <a:pathLst>
                <a:path w="1216" h="5" extrusionOk="0">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64" name="Google Shape;64;p23"/>
            <p:cNvSpPr/>
            <p:nvPr/>
          </p:nvSpPr>
          <p:spPr>
            <a:xfrm>
              <a:off x="1577367" y="1804678"/>
              <a:ext cx="3310612" cy="12143"/>
            </a:xfrm>
            <a:custGeom>
              <a:avLst/>
              <a:gdLst/>
              <a:ahLst/>
              <a:cxnLst/>
              <a:rect l="l" t="t" r="r" b="b"/>
              <a:pathLst>
                <a:path w="1219" h="5" extrusionOk="0">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65" name="Google Shape;65;p23"/>
            <p:cNvSpPr/>
            <p:nvPr/>
          </p:nvSpPr>
          <p:spPr>
            <a:xfrm>
              <a:off x="5334371" y="2221068"/>
              <a:ext cx="11494" cy="2097551"/>
            </a:xfrm>
            <a:custGeom>
              <a:avLst/>
              <a:gdLst/>
              <a:ahLst/>
              <a:cxnLst/>
              <a:rect l="l" t="t" r="r" b="b"/>
              <a:pathLst>
                <a:path w="4" h="853" extrusionOk="0">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66" name="Google Shape;66;p23"/>
            <p:cNvSpPr/>
            <p:nvPr/>
          </p:nvSpPr>
          <p:spPr>
            <a:xfrm>
              <a:off x="1062002" y="4420986"/>
              <a:ext cx="411909" cy="362605"/>
            </a:xfrm>
            <a:custGeom>
              <a:avLst/>
              <a:gdLst/>
              <a:ahLst/>
              <a:cxnLst/>
              <a:rect l="l" t="t" r="r" b="b"/>
              <a:pathLst>
                <a:path w="152" h="148" extrusionOk="0">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67" name="Google Shape;67;p23"/>
            <p:cNvSpPr/>
            <p:nvPr/>
          </p:nvSpPr>
          <p:spPr>
            <a:xfrm>
              <a:off x="1065833" y="4417512"/>
              <a:ext cx="411909" cy="353927"/>
            </a:xfrm>
            <a:custGeom>
              <a:avLst/>
              <a:gdLst/>
              <a:ahLst/>
              <a:cxnLst/>
              <a:rect l="l" t="t" r="r" b="b"/>
              <a:pathLst>
                <a:path w="151" h="144" extrusionOk="0">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68" name="Google Shape;68;p23"/>
            <p:cNvSpPr/>
            <p:nvPr/>
          </p:nvSpPr>
          <p:spPr>
            <a:xfrm>
              <a:off x="1052419" y="1737021"/>
              <a:ext cx="438729" cy="359130"/>
            </a:xfrm>
            <a:custGeom>
              <a:avLst/>
              <a:gdLst/>
              <a:ahLst/>
              <a:cxnLst/>
              <a:rect l="l" t="t" r="r" b="b"/>
              <a:pathLst>
                <a:path w="161" h="146" extrusionOk="0">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69" name="Google Shape;69;p23"/>
            <p:cNvSpPr/>
            <p:nvPr/>
          </p:nvSpPr>
          <p:spPr>
            <a:xfrm>
              <a:off x="1062002" y="1733546"/>
              <a:ext cx="406167" cy="369545"/>
            </a:xfrm>
            <a:custGeom>
              <a:avLst/>
              <a:gdLst/>
              <a:ahLst/>
              <a:cxnLst/>
              <a:rect l="l" t="t" r="r" b="b"/>
              <a:pathLst>
                <a:path w="150" h="150" extrusionOk="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70" name="Google Shape;70;p23"/>
            <p:cNvSpPr/>
            <p:nvPr/>
          </p:nvSpPr>
          <p:spPr>
            <a:xfrm>
              <a:off x="4995266" y="1768248"/>
              <a:ext cx="404247" cy="359130"/>
            </a:xfrm>
            <a:custGeom>
              <a:avLst/>
              <a:gdLst/>
              <a:ahLst/>
              <a:cxnLst/>
              <a:rect l="l" t="t" r="r" b="b"/>
              <a:pathLst>
                <a:path w="149" h="146" extrusionOk="0">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71" name="Google Shape;71;p23"/>
            <p:cNvSpPr/>
            <p:nvPr/>
          </p:nvSpPr>
          <p:spPr>
            <a:xfrm>
              <a:off x="4995266" y="1783866"/>
              <a:ext cx="404247" cy="338318"/>
            </a:xfrm>
            <a:custGeom>
              <a:avLst/>
              <a:gdLst/>
              <a:ahLst/>
              <a:cxnLst/>
              <a:rect l="l" t="t" r="r" b="b"/>
              <a:pathLst>
                <a:path w="149" h="138" extrusionOk="0">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72" name="Google Shape;72;p23"/>
            <p:cNvSpPr/>
            <p:nvPr/>
          </p:nvSpPr>
          <p:spPr>
            <a:xfrm>
              <a:off x="5046994" y="4400165"/>
              <a:ext cx="365933" cy="376485"/>
            </a:xfrm>
            <a:custGeom>
              <a:avLst/>
              <a:gdLst/>
              <a:ahLst/>
              <a:cxnLst/>
              <a:rect l="l" t="t" r="r" b="b"/>
              <a:pathLst>
                <a:path w="135" h="153" extrusionOk="0">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73" name="Google Shape;73;p23"/>
            <p:cNvSpPr/>
            <p:nvPr/>
          </p:nvSpPr>
          <p:spPr>
            <a:xfrm>
              <a:off x="5043162" y="4410571"/>
              <a:ext cx="369765" cy="340047"/>
            </a:xfrm>
            <a:custGeom>
              <a:avLst/>
              <a:gdLst/>
              <a:ahLst/>
              <a:cxnLst/>
              <a:rect l="l" t="t" r="r" b="b"/>
              <a:pathLst>
                <a:path w="136" h="138" extrusionOk="0">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grpSp>
      <p:sp>
        <p:nvSpPr>
          <p:cNvPr id="74" name="Google Shape;74;p23" descr="An empty placeholder to add an image. Click on the placeholder and select the image that you wish to add."/>
          <p:cNvSpPr>
            <a:spLocks noGrp="1"/>
          </p:cNvSpPr>
          <p:nvPr>
            <p:ph type="pic" idx="2"/>
          </p:nvPr>
        </p:nvSpPr>
        <p:spPr>
          <a:xfrm>
            <a:off x="1265026" y="1900205"/>
            <a:ext cx="3935531" cy="2571731"/>
          </a:xfrm>
          <a:prstGeom prst="rect">
            <a:avLst/>
          </a:prstGeom>
          <a:solidFill>
            <a:srgbClr val="D1E5F9"/>
          </a:solidFill>
          <a:ln w="38100" cap="flat" cmpd="sng">
            <a:solidFill>
              <a:srgbClr val="FFFFFF"/>
            </a:solidFill>
            <a:prstDash val="solid"/>
            <a:round/>
            <a:headEnd type="none" w="sm" len="sm"/>
            <a:tailEnd type="none" w="sm" len="sm"/>
          </a:ln>
        </p:spPr>
      </p:sp>
      <p:sp>
        <p:nvSpPr>
          <p:cNvPr id="75" name="Google Shape;75;p23"/>
          <p:cNvSpPr txBox="1">
            <a:spLocks noGrp="1"/>
          </p:cNvSpPr>
          <p:nvPr>
            <p:ph type="body" idx="1"/>
          </p:nvPr>
        </p:nvSpPr>
        <p:spPr>
          <a:xfrm>
            <a:off x="1052419" y="4935986"/>
            <a:ext cx="4368975" cy="100761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600"/>
              </a:spcBef>
              <a:spcAft>
                <a:spcPts val="0"/>
              </a:spcAft>
              <a:buClr>
                <a:srgbClr val="9A5315"/>
              </a:buClr>
              <a:buSzPts val="1600"/>
              <a:buNone/>
              <a:defRPr sz="1600"/>
            </a:lvl1pPr>
            <a:lvl2pPr marL="914400" lvl="1" indent="-342900" algn="l">
              <a:lnSpc>
                <a:spcPct val="100000"/>
              </a:lnSpc>
              <a:spcBef>
                <a:spcPts val="1200"/>
              </a:spcBef>
              <a:spcAft>
                <a:spcPts val="0"/>
              </a:spcAft>
              <a:buClr>
                <a:srgbClr val="9A5315"/>
              </a:buClr>
              <a:buSzPts val="1800"/>
              <a:buChar char="•"/>
              <a:defRPr/>
            </a:lvl2pPr>
            <a:lvl3pPr marL="1371600" lvl="2" indent="-342900" algn="l">
              <a:lnSpc>
                <a:spcPct val="100000"/>
              </a:lnSpc>
              <a:spcBef>
                <a:spcPts val="800"/>
              </a:spcBef>
              <a:spcAft>
                <a:spcPts val="0"/>
              </a:spcAft>
              <a:buClr>
                <a:srgbClr val="9A5315"/>
              </a:buClr>
              <a:buSzPts val="1800"/>
              <a:buChar char="•"/>
              <a:defRPr/>
            </a:lvl3pPr>
            <a:lvl4pPr marL="1828800" lvl="3" indent="-342900" algn="l">
              <a:lnSpc>
                <a:spcPct val="100000"/>
              </a:lnSpc>
              <a:spcBef>
                <a:spcPts val="600"/>
              </a:spcBef>
              <a:spcAft>
                <a:spcPts val="0"/>
              </a:spcAft>
              <a:buClr>
                <a:srgbClr val="9A5315"/>
              </a:buClr>
              <a:buSzPts val="1800"/>
              <a:buChar char="•"/>
              <a:defRPr/>
            </a:lvl4pPr>
            <a:lvl5pPr marL="2286000" lvl="4" indent="-342900" algn="l">
              <a:lnSpc>
                <a:spcPct val="100000"/>
              </a:lnSpc>
              <a:spcBef>
                <a:spcPts val="600"/>
              </a:spcBef>
              <a:spcAft>
                <a:spcPts val="0"/>
              </a:spcAft>
              <a:buClr>
                <a:srgbClr val="9A531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6" name="Google Shape;76;p23"/>
          <p:cNvGrpSpPr/>
          <p:nvPr/>
        </p:nvGrpSpPr>
        <p:grpSpPr>
          <a:xfrm>
            <a:off x="6763112" y="1733546"/>
            <a:ext cx="4360509" cy="3050045"/>
            <a:chOff x="6763112" y="1733546"/>
            <a:chExt cx="4360509" cy="3050045"/>
          </a:xfrm>
        </p:grpSpPr>
        <p:sp>
          <p:nvSpPr>
            <p:cNvPr id="77" name="Google Shape;77;p23"/>
            <p:cNvSpPr/>
            <p:nvPr/>
          </p:nvSpPr>
          <p:spPr>
            <a:xfrm>
              <a:off x="6845491" y="2184638"/>
              <a:ext cx="13414" cy="2133990"/>
            </a:xfrm>
            <a:custGeom>
              <a:avLst/>
              <a:gdLst/>
              <a:ahLst/>
              <a:cxnLst/>
              <a:rect l="l" t="t" r="r" b="b"/>
              <a:pathLst>
                <a:path w="5" h="868" extrusionOk="0">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78" name="Google Shape;78;p23"/>
            <p:cNvSpPr/>
            <p:nvPr/>
          </p:nvSpPr>
          <p:spPr>
            <a:xfrm>
              <a:off x="7312959" y="4712451"/>
              <a:ext cx="3302949" cy="12143"/>
            </a:xfrm>
            <a:custGeom>
              <a:avLst/>
              <a:gdLst/>
              <a:ahLst/>
              <a:cxnLst/>
              <a:rect l="l" t="t" r="r" b="b"/>
              <a:pathLst>
                <a:path w="1216" h="5" extrusionOk="0">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79" name="Google Shape;79;p23"/>
            <p:cNvSpPr/>
            <p:nvPr/>
          </p:nvSpPr>
          <p:spPr>
            <a:xfrm>
              <a:off x="7288060" y="1804678"/>
              <a:ext cx="3310612" cy="12143"/>
            </a:xfrm>
            <a:custGeom>
              <a:avLst/>
              <a:gdLst/>
              <a:ahLst/>
              <a:cxnLst/>
              <a:rect l="l" t="t" r="r" b="b"/>
              <a:pathLst>
                <a:path w="1219" h="5" extrusionOk="0">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80" name="Google Shape;80;p23"/>
            <p:cNvSpPr/>
            <p:nvPr/>
          </p:nvSpPr>
          <p:spPr>
            <a:xfrm>
              <a:off x="11045065" y="2221068"/>
              <a:ext cx="11494" cy="2097551"/>
            </a:xfrm>
            <a:custGeom>
              <a:avLst/>
              <a:gdLst/>
              <a:ahLst/>
              <a:cxnLst/>
              <a:rect l="l" t="t" r="r" b="b"/>
              <a:pathLst>
                <a:path w="4" h="853" extrusionOk="0">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81" name="Google Shape;81;p23"/>
            <p:cNvSpPr/>
            <p:nvPr/>
          </p:nvSpPr>
          <p:spPr>
            <a:xfrm>
              <a:off x="6772686" y="4420986"/>
              <a:ext cx="411909" cy="362605"/>
            </a:xfrm>
            <a:custGeom>
              <a:avLst/>
              <a:gdLst/>
              <a:ahLst/>
              <a:cxnLst/>
              <a:rect l="l" t="t" r="r" b="b"/>
              <a:pathLst>
                <a:path w="152" h="148" extrusionOk="0">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82" name="Google Shape;82;p23"/>
            <p:cNvSpPr/>
            <p:nvPr/>
          </p:nvSpPr>
          <p:spPr>
            <a:xfrm>
              <a:off x="6776526" y="4417512"/>
              <a:ext cx="411909" cy="353927"/>
            </a:xfrm>
            <a:custGeom>
              <a:avLst/>
              <a:gdLst/>
              <a:ahLst/>
              <a:cxnLst/>
              <a:rect l="l" t="t" r="r" b="b"/>
              <a:pathLst>
                <a:path w="151" h="144" extrusionOk="0">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83" name="Google Shape;83;p23"/>
            <p:cNvSpPr/>
            <p:nvPr/>
          </p:nvSpPr>
          <p:spPr>
            <a:xfrm>
              <a:off x="6763112" y="1737021"/>
              <a:ext cx="438729" cy="359130"/>
            </a:xfrm>
            <a:custGeom>
              <a:avLst/>
              <a:gdLst/>
              <a:ahLst/>
              <a:cxnLst/>
              <a:rect l="l" t="t" r="r" b="b"/>
              <a:pathLst>
                <a:path w="161" h="146" extrusionOk="0">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84" name="Google Shape;84;p23"/>
            <p:cNvSpPr/>
            <p:nvPr/>
          </p:nvSpPr>
          <p:spPr>
            <a:xfrm>
              <a:off x="6772686" y="1733546"/>
              <a:ext cx="406167" cy="369545"/>
            </a:xfrm>
            <a:custGeom>
              <a:avLst/>
              <a:gdLst/>
              <a:ahLst/>
              <a:cxnLst/>
              <a:rect l="l" t="t" r="r" b="b"/>
              <a:pathLst>
                <a:path w="150" h="150" extrusionOk="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85" name="Google Shape;85;p23"/>
            <p:cNvSpPr/>
            <p:nvPr/>
          </p:nvSpPr>
          <p:spPr>
            <a:xfrm>
              <a:off x="10705950" y="1768248"/>
              <a:ext cx="404247" cy="359130"/>
            </a:xfrm>
            <a:custGeom>
              <a:avLst/>
              <a:gdLst/>
              <a:ahLst/>
              <a:cxnLst/>
              <a:rect l="l" t="t" r="r" b="b"/>
              <a:pathLst>
                <a:path w="149" h="146" extrusionOk="0">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86" name="Google Shape;86;p23"/>
            <p:cNvSpPr/>
            <p:nvPr/>
          </p:nvSpPr>
          <p:spPr>
            <a:xfrm>
              <a:off x="10705950" y="1783866"/>
              <a:ext cx="404247" cy="338318"/>
            </a:xfrm>
            <a:custGeom>
              <a:avLst/>
              <a:gdLst/>
              <a:ahLst/>
              <a:cxnLst/>
              <a:rect l="l" t="t" r="r" b="b"/>
              <a:pathLst>
                <a:path w="149" h="138" extrusionOk="0">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87" name="Google Shape;87;p23"/>
            <p:cNvSpPr/>
            <p:nvPr/>
          </p:nvSpPr>
          <p:spPr>
            <a:xfrm>
              <a:off x="10757687" y="4400165"/>
              <a:ext cx="365933" cy="376485"/>
            </a:xfrm>
            <a:custGeom>
              <a:avLst/>
              <a:gdLst/>
              <a:ahLst/>
              <a:cxnLst/>
              <a:rect l="l" t="t" r="r" b="b"/>
              <a:pathLst>
                <a:path w="135" h="153" extrusionOk="0">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sp>
          <p:nvSpPr>
            <p:cNvPr id="88" name="Google Shape;88;p23"/>
            <p:cNvSpPr/>
            <p:nvPr/>
          </p:nvSpPr>
          <p:spPr>
            <a:xfrm>
              <a:off x="10753856" y="4410571"/>
              <a:ext cx="369765" cy="340047"/>
            </a:xfrm>
            <a:custGeom>
              <a:avLst/>
              <a:gdLst/>
              <a:ahLst/>
              <a:cxnLst/>
              <a:rect l="l" t="t" r="r" b="b"/>
              <a:pathLst>
                <a:path w="136" h="138" extrusionOk="0">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rgbClr val="4D29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9A5315"/>
                </a:solidFill>
                <a:latin typeface="Quattrocento Sans"/>
                <a:ea typeface="Quattrocento Sans"/>
                <a:cs typeface="Quattrocento Sans"/>
                <a:sym typeface="Quattrocento Sans"/>
              </a:endParaRPr>
            </a:p>
          </p:txBody>
        </p:sp>
      </p:grpSp>
      <p:sp>
        <p:nvSpPr>
          <p:cNvPr id="89" name="Google Shape;89;p23" descr="An empty placeholder to add an image. Click on the placeholder and select the image that you wish to add."/>
          <p:cNvSpPr>
            <a:spLocks noGrp="1"/>
          </p:cNvSpPr>
          <p:nvPr>
            <p:ph type="pic" idx="3"/>
          </p:nvPr>
        </p:nvSpPr>
        <p:spPr>
          <a:xfrm>
            <a:off x="6975719" y="1900205"/>
            <a:ext cx="3935531" cy="2571731"/>
          </a:xfrm>
          <a:prstGeom prst="rect">
            <a:avLst/>
          </a:prstGeom>
          <a:solidFill>
            <a:srgbClr val="D1E5F9"/>
          </a:solidFill>
          <a:ln w="38100" cap="flat" cmpd="sng">
            <a:solidFill>
              <a:srgbClr val="FFFFFF"/>
            </a:solidFill>
            <a:prstDash val="solid"/>
            <a:round/>
            <a:headEnd type="none" w="sm" len="sm"/>
            <a:tailEnd type="none" w="sm" len="sm"/>
          </a:ln>
        </p:spPr>
      </p:sp>
      <p:sp>
        <p:nvSpPr>
          <p:cNvPr id="90" name="Google Shape;90;p23"/>
          <p:cNvSpPr txBox="1">
            <a:spLocks noGrp="1"/>
          </p:cNvSpPr>
          <p:nvPr>
            <p:ph type="body" idx="4"/>
          </p:nvPr>
        </p:nvSpPr>
        <p:spPr>
          <a:xfrm>
            <a:off x="6742904" y="4935986"/>
            <a:ext cx="4368975" cy="100761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600"/>
              </a:spcBef>
              <a:spcAft>
                <a:spcPts val="0"/>
              </a:spcAft>
              <a:buClr>
                <a:srgbClr val="9A5315"/>
              </a:buClr>
              <a:buSzPts val="1600"/>
              <a:buNone/>
              <a:defRPr sz="1600"/>
            </a:lvl1pPr>
            <a:lvl2pPr marL="914400" lvl="1" indent="-342900" algn="l">
              <a:lnSpc>
                <a:spcPct val="100000"/>
              </a:lnSpc>
              <a:spcBef>
                <a:spcPts val="1200"/>
              </a:spcBef>
              <a:spcAft>
                <a:spcPts val="0"/>
              </a:spcAft>
              <a:buClr>
                <a:srgbClr val="9A5315"/>
              </a:buClr>
              <a:buSzPts val="1800"/>
              <a:buChar char="•"/>
              <a:defRPr/>
            </a:lvl2pPr>
            <a:lvl3pPr marL="1371600" lvl="2" indent="-342900" algn="l">
              <a:lnSpc>
                <a:spcPct val="100000"/>
              </a:lnSpc>
              <a:spcBef>
                <a:spcPts val="800"/>
              </a:spcBef>
              <a:spcAft>
                <a:spcPts val="0"/>
              </a:spcAft>
              <a:buClr>
                <a:srgbClr val="9A5315"/>
              </a:buClr>
              <a:buSzPts val="1800"/>
              <a:buChar char="•"/>
              <a:defRPr/>
            </a:lvl3pPr>
            <a:lvl4pPr marL="1828800" lvl="3" indent="-342900" algn="l">
              <a:lnSpc>
                <a:spcPct val="100000"/>
              </a:lnSpc>
              <a:spcBef>
                <a:spcPts val="600"/>
              </a:spcBef>
              <a:spcAft>
                <a:spcPts val="0"/>
              </a:spcAft>
              <a:buClr>
                <a:srgbClr val="9A5315"/>
              </a:buClr>
              <a:buSzPts val="1800"/>
              <a:buChar char="•"/>
              <a:defRPr/>
            </a:lvl4pPr>
            <a:lvl5pPr marL="2286000" lvl="4" indent="-342900" algn="l">
              <a:lnSpc>
                <a:spcPct val="100000"/>
              </a:lnSpc>
              <a:spcBef>
                <a:spcPts val="600"/>
              </a:spcBef>
              <a:spcAft>
                <a:spcPts val="0"/>
              </a:spcAft>
              <a:buClr>
                <a:srgbClr val="9A531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23"/>
          <p:cNvSpPr txBox="1">
            <a:spLocks noGrp="1"/>
          </p:cNvSpPr>
          <p:nvPr>
            <p:ph type="sldNum" idx="12"/>
          </p:nvPr>
        </p:nvSpPr>
        <p:spPr>
          <a:xfrm>
            <a:off x="1065211" y="6019796"/>
            <a:ext cx="761996" cy="2286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9A5315"/>
              </a:buClr>
              <a:buSzPts val="1100"/>
              <a:buFont typeface="Quattrocento Sans"/>
              <a:buNone/>
              <a:defRPr/>
            </a:lvl1pPr>
            <a:lvl2pPr marL="0" marR="0" lvl="1" indent="0" algn="l">
              <a:lnSpc>
                <a:spcPct val="100000"/>
              </a:lnSpc>
              <a:spcBef>
                <a:spcPts val="0"/>
              </a:spcBef>
              <a:spcAft>
                <a:spcPts val="0"/>
              </a:spcAft>
              <a:buClr>
                <a:srgbClr val="9A5315"/>
              </a:buClr>
              <a:buSzPts val="1100"/>
              <a:buFont typeface="Quattrocento Sans"/>
              <a:buNone/>
              <a:defRPr/>
            </a:lvl2pPr>
            <a:lvl3pPr marL="0" marR="0" lvl="2" indent="0" algn="l">
              <a:lnSpc>
                <a:spcPct val="100000"/>
              </a:lnSpc>
              <a:spcBef>
                <a:spcPts val="0"/>
              </a:spcBef>
              <a:spcAft>
                <a:spcPts val="0"/>
              </a:spcAft>
              <a:buClr>
                <a:srgbClr val="9A5315"/>
              </a:buClr>
              <a:buSzPts val="1100"/>
              <a:buFont typeface="Quattrocento Sans"/>
              <a:buNone/>
              <a:defRPr/>
            </a:lvl3pPr>
            <a:lvl4pPr marL="0" marR="0" lvl="3" indent="0" algn="l">
              <a:lnSpc>
                <a:spcPct val="100000"/>
              </a:lnSpc>
              <a:spcBef>
                <a:spcPts val="0"/>
              </a:spcBef>
              <a:spcAft>
                <a:spcPts val="0"/>
              </a:spcAft>
              <a:buClr>
                <a:srgbClr val="9A5315"/>
              </a:buClr>
              <a:buSzPts val="1100"/>
              <a:buFont typeface="Quattrocento Sans"/>
              <a:buNone/>
              <a:defRPr/>
            </a:lvl4pPr>
            <a:lvl5pPr marL="0" marR="0" lvl="4" indent="0" algn="l">
              <a:lnSpc>
                <a:spcPct val="100000"/>
              </a:lnSpc>
              <a:spcBef>
                <a:spcPts val="0"/>
              </a:spcBef>
              <a:spcAft>
                <a:spcPts val="0"/>
              </a:spcAft>
              <a:buClr>
                <a:srgbClr val="9A5315"/>
              </a:buClr>
              <a:buSzPts val="1100"/>
              <a:buFont typeface="Quattrocento Sans"/>
              <a:buNone/>
              <a:defRPr/>
            </a:lvl5pPr>
            <a:lvl6pPr marL="0" marR="0" lvl="5" indent="0" algn="l">
              <a:lnSpc>
                <a:spcPct val="100000"/>
              </a:lnSpc>
              <a:spcBef>
                <a:spcPts val="0"/>
              </a:spcBef>
              <a:spcAft>
                <a:spcPts val="0"/>
              </a:spcAft>
              <a:buClr>
                <a:srgbClr val="9A5315"/>
              </a:buClr>
              <a:buSzPts val="1100"/>
              <a:buFont typeface="Quattrocento Sans"/>
              <a:buNone/>
              <a:defRPr/>
            </a:lvl6pPr>
            <a:lvl7pPr marL="0" marR="0" lvl="6" indent="0" algn="l">
              <a:lnSpc>
                <a:spcPct val="100000"/>
              </a:lnSpc>
              <a:spcBef>
                <a:spcPts val="0"/>
              </a:spcBef>
              <a:spcAft>
                <a:spcPts val="0"/>
              </a:spcAft>
              <a:buClr>
                <a:srgbClr val="9A5315"/>
              </a:buClr>
              <a:buSzPts val="1100"/>
              <a:buFont typeface="Quattrocento Sans"/>
              <a:buNone/>
              <a:defRPr/>
            </a:lvl7pPr>
            <a:lvl8pPr marL="0" marR="0" lvl="7" indent="0" algn="l">
              <a:lnSpc>
                <a:spcPct val="100000"/>
              </a:lnSpc>
              <a:spcBef>
                <a:spcPts val="0"/>
              </a:spcBef>
              <a:spcAft>
                <a:spcPts val="0"/>
              </a:spcAft>
              <a:buClr>
                <a:srgbClr val="9A5315"/>
              </a:buClr>
              <a:buSzPts val="1100"/>
              <a:buFont typeface="Quattrocento Sans"/>
              <a:buNone/>
              <a:defRPr/>
            </a:lvl8pPr>
            <a:lvl9pPr marL="0" marR="0" lvl="8" indent="0" algn="l">
              <a:lnSpc>
                <a:spcPct val="100000"/>
              </a:lnSpc>
              <a:spcBef>
                <a:spcPts val="0"/>
              </a:spcBef>
              <a:spcAft>
                <a:spcPts val="0"/>
              </a:spcAft>
              <a:buClr>
                <a:srgbClr val="9A5315"/>
              </a:buClr>
              <a:buSzPts val="1100"/>
              <a:buFont typeface="Quattrocento Sans"/>
              <a:buNone/>
              <a:defRPr/>
            </a:lvl9pPr>
          </a:lstStyle>
          <a:p>
            <a:pPr marL="0" lvl="0" indent="0" algn="l" rtl="0">
              <a:spcBef>
                <a:spcPts val="0"/>
              </a:spcBef>
              <a:spcAft>
                <a:spcPts val="0"/>
              </a:spcAft>
              <a:buNone/>
            </a:pPr>
            <a:fld id="{00000000-1234-1234-1234-123412341234}" type="slidenum">
              <a:rPr lang="en-GB"/>
              <a:t>‹#›</a:t>
            </a:fld>
            <a:endParaRPr sz="1100" b="0" i="0" u="none" strike="noStrike" cap="none">
              <a:solidFill>
                <a:srgbClr val="9A5315"/>
              </a:solidFill>
              <a:latin typeface="Quattrocento Sans"/>
              <a:ea typeface="Quattrocento Sans"/>
              <a:cs typeface="Quattrocento Sans"/>
              <a:sym typeface="Quattrocento Sans"/>
            </a:endParaRPr>
          </a:p>
        </p:txBody>
      </p:sp>
      <p:sp>
        <p:nvSpPr>
          <p:cNvPr id="92" name="Google Shape;92;p23"/>
          <p:cNvSpPr txBox="1">
            <a:spLocks noGrp="1"/>
          </p:cNvSpPr>
          <p:nvPr>
            <p:ph type="ftr" idx="11"/>
          </p:nvPr>
        </p:nvSpPr>
        <p:spPr>
          <a:xfrm>
            <a:off x="1979611" y="6019796"/>
            <a:ext cx="59436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A5315"/>
              </a:buClr>
              <a:buSzPts val="1100"/>
              <a:buFont typeface="Quattrocento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3"/>
          <p:cNvSpPr txBox="1">
            <a:spLocks noGrp="1"/>
          </p:cNvSpPr>
          <p:nvPr>
            <p:ph type="dt" idx="10"/>
          </p:nvPr>
        </p:nvSpPr>
        <p:spPr>
          <a:xfrm>
            <a:off x="8075615" y="6019796"/>
            <a:ext cx="1396261"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9A5315"/>
              </a:buClr>
              <a:buSzPts val="1100"/>
              <a:buFont typeface="Quattrocento San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1065211" y="304796"/>
            <a:ext cx="10058400" cy="1219196"/>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rgbClr val="4D290B"/>
              </a:buClr>
              <a:buSzPts val="3600"/>
              <a:buFont typeface="Quattrocento Sans"/>
              <a:buNone/>
              <a:defRPr sz="3600" b="0" i="0" u="none" strike="noStrike" cap="none">
                <a:solidFill>
                  <a:srgbClr val="4D290B"/>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1065211" y="1752603"/>
            <a:ext cx="10058400" cy="4229099"/>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800"/>
              </a:spcBef>
              <a:spcAft>
                <a:spcPts val="0"/>
              </a:spcAft>
              <a:buClr>
                <a:srgbClr val="9A5315"/>
              </a:buClr>
              <a:buSzPts val="2400"/>
              <a:buFont typeface="Arial"/>
              <a:buChar char="•"/>
              <a:defRPr sz="2400" b="0" i="0" u="none" strike="noStrike" cap="none">
                <a:solidFill>
                  <a:srgbClr val="9A5315"/>
                </a:solidFill>
                <a:latin typeface="Quattrocento Sans"/>
                <a:ea typeface="Quattrocento Sans"/>
                <a:cs typeface="Quattrocento Sans"/>
                <a:sym typeface="Quattrocento Sans"/>
              </a:defRPr>
            </a:lvl1pPr>
            <a:lvl2pPr marL="914400" marR="0" lvl="1" indent="-355600" algn="l" rtl="0">
              <a:lnSpc>
                <a:spcPct val="100000"/>
              </a:lnSpc>
              <a:spcBef>
                <a:spcPts val="1200"/>
              </a:spcBef>
              <a:spcAft>
                <a:spcPts val="0"/>
              </a:spcAft>
              <a:buClr>
                <a:srgbClr val="9A5315"/>
              </a:buClr>
              <a:buSzPts val="2000"/>
              <a:buFont typeface="Arial"/>
              <a:buChar char="•"/>
              <a:defRPr sz="2000" b="0" i="0" u="none" strike="noStrike" cap="none">
                <a:solidFill>
                  <a:srgbClr val="9A5315"/>
                </a:solidFill>
                <a:latin typeface="Quattrocento Sans"/>
                <a:ea typeface="Quattrocento Sans"/>
                <a:cs typeface="Quattrocento Sans"/>
                <a:sym typeface="Quattrocento Sans"/>
              </a:defRPr>
            </a:lvl2pPr>
            <a:lvl3pPr marL="1371600" marR="0" lvl="2" indent="-342900" algn="l" rtl="0">
              <a:lnSpc>
                <a:spcPct val="100000"/>
              </a:lnSpc>
              <a:spcBef>
                <a:spcPts val="800"/>
              </a:spcBef>
              <a:spcAft>
                <a:spcPts val="0"/>
              </a:spcAft>
              <a:buClr>
                <a:srgbClr val="9A5315"/>
              </a:buClr>
              <a:buSzPts val="1800"/>
              <a:buFont typeface="Arial"/>
              <a:buChar char="•"/>
              <a:defRPr sz="1800" b="0" i="0" u="none" strike="noStrike" cap="none">
                <a:solidFill>
                  <a:srgbClr val="9A5315"/>
                </a:solidFill>
                <a:latin typeface="Quattrocento Sans"/>
                <a:ea typeface="Quattrocento Sans"/>
                <a:cs typeface="Quattrocento Sans"/>
                <a:sym typeface="Quattrocento Sans"/>
              </a:defRPr>
            </a:lvl3pPr>
            <a:lvl4pPr marL="1828800" marR="0" lvl="3" indent="-330200" algn="l" rtl="0">
              <a:lnSpc>
                <a:spcPct val="100000"/>
              </a:lnSpc>
              <a:spcBef>
                <a:spcPts val="600"/>
              </a:spcBef>
              <a:spcAft>
                <a:spcPts val="0"/>
              </a:spcAft>
              <a:buClr>
                <a:srgbClr val="9A5315"/>
              </a:buClr>
              <a:buSzPts val="1600"/>
              <a:buFont typeface="Arial"/>
              <a:buChar char="•"/>
              <a:defRPr sz="1600" b="0" i="0" u="none" strike="noStrike" cap="none">
                <a:solidFill>
                  <a:srgbClr val="9A5315"/>
                </a:solidFill>
                <a:latin typeface="Quattrocento Sans"/>
                <a:ea typeface="Quattrocento Sans"/>
                <a:cs typeface="Quattrocento Sans"/>
                <a:sym typeface="Quattrocento Sans"/>
              </a:defRPr>
            </a:lvl4pPr>
            <a:lvl5pPr marL="2286000" marR="0" lvl="4" indent="-330200" algn="l" rtl="0">
              <a:lnSpc>
                <a:spcPct val="100000"/>
              </a:lnSpc>
              <a:spcBef>
                <a:spcPts val="600"/>
              </a:spcBef>
              <a:spcAft>
                <a:spcPts val="0"/>
              </a:spcAft>
              <a:buClr>
                <a:srgbClr val="9A5315"/>
              </a:buClr>
              <a:buSzPts val="1600"/>
              <a:buFont typeface="Arial"/>
              <a:buChar char="•"/>
              <a:defRPr sz="1600" b="0" i="0" u="none" strike="noStrike" cap="none">
                <a:solidFill>
                  <a:srgbClr val="9A5315"/>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sldNum" idx="12"/>
          </p:nvPr>
        </p:nvSpPr>
        <p:spPr>
          <a:xfrm>
            <a:off x="1065211" y="6019796"/>
            <a:ext cx="761996" cy="2286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9A5315"/>
              </a:buClr>
              <a:buSzPts val="1100"/>
              <a:buFont typeface="Quattrocento Sans"/>
              <a:buNone/>
              <a:defRPr sz="1100" b="0" i="0" u="none" strike="noStrike" cap="none">
                <a:solidFill>
                  <a:srgbClr val="9A5315"/>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9A5315"/>
              </a:buClr>
              <a:buSzPts val="1100"/>
              <a:buFont typeface="Quattrocento Sans"/>
              <a:buNone/>
              <a:defRPr sz="1100" b="0" i="0" u="none" strike="noStrike" cap="none">
                <a:solidFill>
                  <a:srgbClr val="9A5315"/>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9A5315"/>
              </a:buClr>
              <a:buSzPts val="1100"/>
              <a:buFont typeface="Quattrocento Sans"/>
              <a:buNone/>
              <a:defRPr sz="1100" b="0" i="0" u="none" strike="noStrike" cap="none">
                <a:solidFill>
                  <a:srgbClr val="9A5315"/>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9A5315"/>
              </a:buClr>
              <a:buSzPts val="1100"/>
              <a:buFont typeface="Quattrocento Sans"/>
              <a:buNone/>
              <a:defRPr sz="1100" b="0" i="0" u="none" strike="noStrike" cap="none">
                <a:solidFill>
                  <a:srgbClr val="9A5315"/>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9A5315"/>
              </a:buClr>
              <a:buSzPts val="1100"/>
              <a:buFont typeface="Quattrocento Sans"/>
              <a:buNone/>
              <a:defRPr sz="1100" b="0" i="0" u="none" strike="noStrike" cap="none">
                <a:solidFill>
                  <a:srgbClr val="9A5315"/>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9A5315"/>
              </a:buClr>
              <a:buSzPts val="1100"/>
              <a:buFont typeface="Quattrocento Sans"/>
              <a:buNone/>
              <a:defRPr sz="1100" b="0" i="0" u="none" strike="noStrike" cap="none">
                <a:solidFill>
                  <a:srgbClr val="9A5315"/>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9A5315"/>
              </a:buClr>
              <a:buSzPts val="1100"/>
              <a:buFont typeface="Quattrocento Sans"/>
              <a:buNone/>
              <a:defRPr sz="1100" b="0" i="0" u="none" strike="noStrike" cap="none">
                <a:solidFill>
                  <a:srgbClr val="9A5315"/>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9A5315"/>
              </a:buClr>
              <a:buSzPts val="1100"/>
              <a:buFont typeface="Quattrocento Sans"/>
              <a:buNone/>
              <a:defRPr sz="1100" b="0" i="0" u="none" strike="noStrike" cap="none">
                <a:solidFill>
                  <a:srgbClr val="9A5315"/>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9A5315"/>
              </a:buClr>
              <a:buSzPts val="1100"/>
              <a:buFont typeface="Quattrocento Sans"/>
              <a:buNone/>
              <a:defRPr sz="1100" b="0" i="0" u="none" strike="noStrike" cap="none">
                <a:solidFill>
                  <a:srgbClr val="9A5315"/>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GB"/>
              <a:t>‹#›</a:t>
            </a:fld>
            <a:endParaRPr/>
          </a:p>
        </p:txBody>
      </p:sp>
      <p:sp>
        <p:nvSpPr>
          <p:cNvPr id="13" name="Google Shape;13;p14"/>
          <p:cNvSpPr txBox="1">
            <a:spLocks noGrp="1"/>
          </p:cNvSpPr>
          <p:nvPr>
            <p:ph type="ftr" idx="11"/>
          </p:nvPr>
        </p:nvSpPr>
        <p:spPr>
          <a:xfrm>
            <a:off x="1979611" y="6019796"/>
            <a:ext cx="5943600" cy="228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9A5315"/>
              </a:buClr>
              <a:buSzPts val="1100"/>
              <a:buFont typeface="Quattrocento Sans"/>
              <a:buNone/>
              <a:defRPr sz="1100" b="0" i="0" u="none" strike="noStrike" cap="none">
                <a:solidFill>
                  <a:srgbClr val="9A5315"/>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dt" idx="10"/>
          </p:nvPr>
        </p:nvSpPr>
        <p:spPr>
          <a:xfrm>
            <a:off x="8075615" y="6019796"/>
            <a:ext cx="1396261" cy="228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9A5315"/>
              </a:buClr>
              <a:buSzPts val="1100"/>
              <a:buFont typeface="Quattrocento Sans"/>
              <a:buNone/>
              <a:defRPr sz="1100" b="0" i="0" u="none" strike="noStrike" cap="none">
                <a:solidFill>
                  <a:srgbClr val="9A5315"/>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228"/>
        <p:cNvGrpSpPr/>
        <p:nvPr/>
      </p:nvGrpSpPr>
      <p:grpSpPr>
        <a:xfrm>
          <a:off x="0" y="0"/>
          <a:ext cx="0" cy="0"/>
          <a:chOff x="0" y="0"/>
          <a:chExt cx="0" cy="0"/>
        </a:xfrm>
      </p:grpSpPr>
      <p:sp>
        <p:nvSpPr>
          <p:cNvPr id="229" name="Google Shape;229;p1"/>
          <p:cNvSpPr txBox="1">
            <a:spLocks noGrp="1"/>
          </p:cNvSpPr>
          <p:nvPr>
            <p:ph type="title"/>
          </p:nvPr>
        </p:nvSpPr>
        <p:spPr>
          <a:xfrm>
            <a:off x="1489166" y="355242"/>
            <a:ext cx="9457508" cy="1813191"/>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4D290B"/>
              </a:buClr>
              <a:buSzPts val="4800"/>
              <a:buFont typeface="Calibri"/>
              <a:buNone/>
            </a:pPr>
            <a:r>
              <a:rPr lang="en-GB" sz="4800">
                <a:latin typeface="Calibri"/>
                <a:ea typeface="Calibri"/>
                <a:cs typeface="Calibri"/>
                <a:sym typeface="Calibri"/>
              </a:rPr>
              <a:t>Reception to Year 1 Transition Information</a:t>
            </a:r>
            <a:endParaRPr sz="4800">
              <a:latin typeface="Calibri"/>
              <a:ea typeface="Calibri"/>
              <a:cs typeface="Calibri"/>
              <a:sym typeface="Calibri"/>
            </a:endParaRPr>
          </a:p>
        </p:txBody>
      </p:sp>
      <p:pic>
        <p:nvPicPr>
          <p:cNvPr id="230" name="Google Shape;230;p1" descr="https://lh3.googleusercontent.com/MEkeRtN0w4PL345LDEUv9EsfA9KEKkXAJHm_EmtcyJIm-3Nkw4tG54I-gmFJMhOqJpbggA0TIZ5wo9SzYO-UaENMlRbOqg92rChacx3Teyrx9Isk2tyls9kpeEh4rX-F9jP1rQyf141WCb3t1w"/>
          <p:cNvPicPr preferRelativeResize="0"/>
          <p:nvPr/>
        </p:nvPicPr>
        <p:blipFill rotWithShape="1">
          <a:blip r:embed="rId3">
            <a:alphaModFix/>
          </a:blip>
          <a:srcRect/>
          <a:stretch/>
        </p:blipFill>
        <p:spPr>
          <a:xfrm>
            <a:off x="3152502" y="2704080"/>
            <a:ext cx="5394842" cy="3383211"/>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309"/>
        <p:cNvGrpSpPr/>
        <p:nvPr/>
      </p:nvGrpSpPr>
      <p:grpSpPr>
        <a:xfrm>
          <a:off x="0" y="0"/>
          <a:ext cx="0" cy="0"/>
          <a:chOff x="0" y="0"/>
          <a:chExt cx="0" cy="0"/>
        </a:xfrm>
      </p:grpSpPr>
      <p:pic>
        <p:nvPicPr>
          <p:cNvPr id="310" name="Google Shape;310;p10"/>
          <p:cNvPicPr preferRelativeResize="0"/>
          <p:nvPr/>
        </p:nvPicPr>
        <p:blipFill rotWithShape="1">
          <a:blip r:embed="rId3">
            <a:alphaModFix/>
          </a:blip>
          <a:srcRect/>
          <a:stretch/>
        </p:blipFill>
        <p:spPr>
          <a:xfrm>
            <a:off x="3219238" y="2647087"/>
            <a:ext cx="2194749" cy="2938425"/>
          </a:xfrm>
          <a:prstGeom prst="rect">
            <a:avLst/>
          </a:prstGeom>
          <a:noFill/>
          <a:ln>
            <a:noFill/>
          </a:ln>
        </p:spPr>
      </p:pic>
      <p:pic>
        <p:nvPicPr>
          <p:cNvPr id="311" name="Google Shape;311;p10"/>
          <p:cNvPicPr preferRelativeResize="0"/>
          <p:nvPr/>
        </p:nvPicPr>
        <p:blipFill rotWithShape="1">
          <a:blip r:embed="rId4">
            <a:alphaModFix/>
          </a:blip>
          <a:srcRect/>
          <a:stretch/>
        </p:blipFill>
        <p:spPr>
          <a:xfrm>
            <a:off x="5974927" y="2643804"/>
            <a:ext cx="2197201" cy="2941708"/>
          </a:xfrm>
          <a:prstGeom prst="rect">
            <a:avLst/>
          </a:prstGeom>
          <a:noFill/>
          <a:ln>
            <a:noFill/>
          </a:ln>
        </p:spPr>
      </p:pic>
      <p:pic>
        <p:nvPicPr>
          <p:cNvPr id="312" name="Google Shape;312;p10"/>
          <p:cNvPicPr preferRelativeResize="0"/>
          <p:nvPr/>
        </p:nvPicPr>
        <p:blipFill rotWithShape="1">
          <a:blip r:embed="rId5">
            <a:alphaModFix/>
          </a:blip>
          <a:srcRect/>
          <a:stretch/>
        </p:blipFill>
        <p:spPr>
          <a:xfrm>
            <a:off x="509793" y="2670143"/>
            <a:ext cx="2199652" cy="2944989"/>
          </a:xfrm>
          <a:prstGeom prst="rect">
            <a:avLst/>
          </a:prstGeom>
          <a:noFill/>
          <a:ln>
            <a:noFill/>
          </a:ln>
        </p:spPr>
      </p:pic>
      <p:pic>
        <p:nvPicPr>
          <p:cNvPr id="313" name="Google Shape;313;p10"/>
          <p:cNvPicPr preferRelativeResize="0"/>
          <p:nvPr/>
        </p:nvPicPr>
        <p:blipFill rotWithShape="1">
          <a:blip r:embed="rId6">
            <a:alphaModFix/>
          </a:blip>
          <a:srcRect/>
          <a:stretch/>
        </p:blipFill>
        <p:spPr>
          <a:xfrm>
            <a:off x="8771928" y="2632510"/>
            <a:ext cx="2197203" cy="2941708"/>
          </a:xfrm>
          <a:prstGeom prst="rect">
            <a:avLst/>
          </a:prstGeom>
          <a:noFill/>
          <a:ln>
            <a:noFill/>
          </a:ln>
        </p:spPr>
      </p:pic>
      <p:sp>
        <p:nvSpPr>
          <p:cNvPr id="314" name="Google Shape;314;p10"/>
          <p:cNvSpPr txBox="1">
            <a:spLocks noGrp="1"/>
          </p:cNvSpPr>
          <p:nvPr>
            <p:ph type="title"/>
          </p:nvPr>
        </p:nvSpPr>
        <p:spPr>
          <a:xfrm>
            <a:off x="0" y="735142"/>
            <a:ext cx="12094029" cy="1955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4D290B"/>
              </a:buClr>
              <a:buSzPts val="2800"/>
              <a:buFont typeface="Calibri"/>
              <a:buNone/>
            </a:pPr>
            <a:r>
              <a:rPr lang="en-GB" sz="2800">
                <a:latin typeface="Calibri"/>
                <a:ea typeface="Calibri"/>
                <a:cs typeface="Calibri"/>
                <a:sym typeface="Calibri"/>
              </a:rPr>
              <a:t>We are so lucky to have lots of wonderful spaces which we use for our learning. </a:t>
            </a:r>
            <a:r>
              <a:rPr lang="en-GB" sz="3200">
                <a:latin typeface="Calibri"/>
                <a:ea typeface="Calibri"/>
                <a:cs typeface="Calibri"/>
                <a:sym typeface="Calibri"/>
              </a:rPr>
              <a:t/>
            </a:r>
            <a:br>
              <a:rPr lang="en-GB" sz="3200">
                <a:latin typeface="Calibri"/>
                <a:ea typeface="Calibri"/>
                <a:cs typeface="Calibri"/>
                <a:sym typeface="Calibri"/>
              </a:rPr>
            </a:br>
            <a:endParaRPr sz="3200" dirty="0">
              <a:latin typeface="Calibri"/>
              <a:ea typeface="Calibri"/>
              <a:cs typeface="Calibri"/>
              <a:sym typeface="Calibri"/>
            </a:endParaRPr>
          </a:p>
        </p:txBody>
      </p:sp>
      <p:sp>
        <p:nvSpPr>
          <p:cNvPr id="315" name="Google Shape;315;p10"/>
          <p:cNvSpPr txBox="1"/>
          <p:nvPr/>
        </p:nvSpPr>
        <p:spPr>
          <a:xfrm>
            <a:off x="8886644" y="5799798"/>
            <a:ext cx="1967770" cy="646331"/>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Quattrocento Sans"/>
                <a:ea typeface="Quattrocento Sans"/>
                <a:cs typeface="Quattrocento Sans"/>
                <a:sym typeface="Quattrocento Sans"/>
              </a:rPr>
              <a:t>EYFS and KS1 Library</a:t>
            </a:r>
            <a:endParaRPr sz="1800">
              <a:solidFill>
                <a:schemeClr val="dk1"/>
              </a:solidFill>
              <a:latin typeface="Quattrocento Sans"/>
              <a:ea typeface="Quattrocento Sans"/>
              <a:cs typeface="Quattrocento Sans"/>
              <a:sym typeface="Quattrocento Sans"/>
            </a:endParaRPr>
          </a:p>
        </p:txBody>
      </p:sp>
      <p:sp>
        <p:nvSpPr>
          <p:cNvPr id="316" name="Google Shape;316;p10"/>
          <p:cNvSpPr txBox="1"/>
          <p:nvPr/>
        </p:nvSpPr>
        <p:spPr>
          <a:xfrm>
            <a:off x="870747" y="5799798"/>
            <a:ext cx="1477743" cy="36933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Quattrocento Sans"/>
                <a:ea typeface="Quattrocento Sans"/>
                <a:cs typeface="Quattrocento Sans"/>
                <a:sym typeface="Quattrocento Sans"/>
              </a:rPr>
              <a:t>Pond area</a:t>
            </a:r>
            <a:endParaRPr sz="1800">
              <a:solidFill>
                <a:schemeClr val="dk1"/>
              </a:solidFill>
              <a:latin typeface="Quattrocento Sans"/>
              <a:ea typeface="Quattrocento Sans"/>
              <a:cs typeface="Quattrocento Sans"/>
              <a:sym typeface="Quattrocento Sans"/>
            </a:endParaRPr>
          </a:p>
        </p:txBody>
      </p:sp>
      <p:sp>
        <p:nvSpPr>
          <p:cNvPr id="317" name="Google Shape;317;p10"/>
          <p:cNvSpPr txBox="1"/>
          <p:nvPr/>
        </p:nvSpPr>
        <p:spPr>
          <a:xfrm>
            <a:off x="6213702" y="5799798"/>
            <a:ext cx="1777039" cy="36933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Quattrocento Sans"/>
                <a:ea typeface="Quattrocento Sans"/>
                <a:cs typeface="Quattrocento Sans"/>
                <a:sym typeface="Quattrocento Sans"/>
              </a:rPr>
              <a:t>Wildlife area</a:t>
            </a:r>
            <a:endParaRPr sz="1800">
              <a:solidFill>
                <a:schemeClr val="dk1"/>
              </a:solidFill>
              <a:latin typeface="Quattrocento Sans"/>
              <a:ea typeface="Quattrocento Sans"/>
              <a:cs typeface="Quattrocento Sans"/>
              <a:sym typeface="Quattrocento Sans"/>
            </a:endParaRPr>
          </a:p>
        </p:txBody>
      </p:sp>
      <p:sp>
        <p:nvSpPr>
          <p:cNvPr id="318" name="Google Shape;318;p10"/>
          <p:cNvSpPr/>
          <p:nvPr/>
        </p:nvSpPr>
        <p:spPr>
          <a:xfrm>
            <a:off x="1644182" y="373559"/>
            <a:ext cx="8063236"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dirty="0">
                <a:solidFill>
                  <a:srgbClr val="4D290B"/>
                </a:solidFill>
                <a:latin typeface="Calibri"/>
                <a:ea typeface="Calibri"/>
                <a:cs typeface="Calibri"/>
                <a:sym typeface="Calibri"/>
              </a:rPr>
              <a:t>Other school areas for </a:t>
            </a:r>
            <a:r>
              <a:rPr lang="en-GB" sz="4400" b="1" dirty="0" smtClean="0">
                <a:solidFill>
                  <a:srgbClr val="4D290B"/>
                </a:solidFill>
                <a:latin typeface="Calibri"/>
                <a:ea typeface="Calibri"/>
                <a:cs typeface="Calibri"/>
                <a:sym typeface="Calibri"/>
              </a:rPr>
              <a:t>learning</a:t>
            </a:r>
            <a:endParaRPr sz="2800" b="1" dirty="0">
              <a:solidFill>
                <a:schemeClr val="dk1"/>
              </a:solidFill>
              <a:latin typeface="Calibri"/>
              <a:ea typeface="Calibri"/>
              <a:cs typeface="Calibri"/>
              <a:sym typeface="Calibri"/>
            </a:endParaRPr>
          </a:p>
        </p:txBody>
      </p:sp>
      <p:sp>
        <p:nvSpPr>
          <p:cNvPr id="319" name="Google Shape;319;p10"/>
          <p:cNvSpPr txBox="1"/>
          <p:nvPr/>
        </p:nvSpPr>
        <p:spPr>
          <a:xfrm>
            <a:off x="3320624" y="5799798"/>
            <a:ext cx="1991976" cy="36933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Quattrocento Sans"/>
                <a:ea typeface="Quattrocento Sans"/>
                <a:cs typeface="Quattrocento Sans"/>
                <a:sym typeface="Quattrocento Sans"/>
              </a:rPr>
              <a:t>Secret Garden</a:t>
            </a:r>
            <a:endParaRPr sz="1800">
              <a:solidFill>
                <a:schemeClr val="dk1"/>
              </a:solidFill>
              <a:latin typeface="Quattrocento Sans"/>
              <a:ea typeface="Quattrocento Sans"/>
              <a:cs typeface="Quattrocento Sans"/>
              <a:sym typeface="Quattrocento Sans"/>
            </a:endParaRP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323"/>
        <p:cNvGrpSpPr/>
        <p:nvPr/>
      </p:nvGrpSpPr>
      <p:grpSpPr>
        <a:xfrm>
          <a:off x="0" y="0"/>
          <a:ext cx="0" cy="0"/>
          <a:chOff x="0" y="0"/>
          <a:chExt cx="0" cy="0"/>
        </a:xfrm>
      </p:grpSpPr>
      <p:sp>
        <p:nvSpPr>
          <p:cNvPr id="324" name="Google Shape;324;p11"/>
          <p:cNvSpPr/>
          <p:nvPr/>
        </p:nvSpPr>
        <p:spPr>
          <a:xfrm>
            <a:off x="3204755" y="358839"/>
            <a:ext cx="5355771" cy="1130326"/>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800">
                <a:solidFill>
                  <a:schemeClr val="dk1"/>
                </a:solidFill>
                <a:latin typeface="Calibri"/>
                <a:ea typeface="Calibri"/>
                <a:cs typeface="Calibri"/>
                <a:sym typeface="Calibri"/>
              </a:rPr>
              <a:t>Transition</a:t>
            </a:r>
            <a:endParaRPr sz="4800">
              <a:solidFill>
                <a:schemeClr val="dk1"/>
              </a:solidFill>
              <a:latin typeface="Calibri"/>
              <a:ea typeface="Calibri"/>
              <a:cs typeface="Calibri"/>
              <a:sym typeface="Calibri"/>
            </a:endParaRPr>
          </a:p>
        </p:txBody>
      </p:sp>
      <p:sp>
        <p:nvSpPr>
          <p:cNvPr id="325" name="Google Shape;325;p11"/>
          <p:cNvSpPr/>
          <p:nvPr/>
        </p:nvSpPr>
        <p:spPr>
          <a:xfrm>
            <a:off x="1415144" y="1634645"/>
            <a:ext cx="9348650" cy="1195642"/>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a:solidFill>
                  <a:schemeClr val="dk1"/>
                </a:solidFill>
                <a:latin typeface="Calibri"/>
                <a:ea typeface="Calibri"/>
                <a:cs typeface="Calibri"/>
                <a:sym typeface="Calibri"/>
              </a:rPr>
              <a:t>We are working hard to make sure this transition is a smooth and happy one. </a:t>
            </a:r>
            <a:endParaRPr sz="3600">
              <a:solidFill>
                <a:schemeClr val="dk1"/>
              </a:solidFill>
              <a:latin typeface="Calibri"/>
              <a:ea typeface="Calibri"/>
              <a:cs typeface="Calibri"/>
              <a:sym typeface="Calibri"/>
            </a:endParaRPr>
          </a:p>
        </p:txBody>
      </p:sp>
      <p:sp>
        <p:nvSpPr>
          <p:cNvPr id="326" name="Google Shape;326;p11"/>
          <p:cNvSpPr/>
          <p:nvPr/>
        </p:nvSpPr>
        <p:spPr>
          <a:xfrm>
            <a:off x="1828800" y="3080266"/>
            <a:ext cx="8725988" cy="2954774"/>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a:solidFill>
                  <a:schemeClr val="dk1"/>
                </a:solidFill>
                <a:latin typeface="Calibri"/>
                <a:ea typeface="Calibri"/>
                <a:cs typeface="Calibri"/>
                <a:sym typeface="Calibri"/>
              </a:rPr>
              <a:t>The Year 1 teachers are coming into our the Reception classes as much as possible throughout the next 2 weeks. They will be  reading stories and getting to know the children.  </a:t>
            </a:r>
            <a:endParaRPr sz="3600">
              <a:solidFill>
                <a:schemeClr val="dk1"/>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330"/>
        <p:cNvGrpSpPr/>
        <p:nvPr/>
      </p:nvGrpSpPr>
      <p:grpSpPr>
        <a:xfrm>
          <a:off x="0" y="0"/>
          <a:ext cx="0" cy="0"/>
          <a:chOff x="0" y="0"/>
          <a:chExt cx="0" cy="0"/>
        </a:xfrm>
      </p:grpSpPr>
      <p:sp>
        <p:nvSpPr>
          <p:cNvPr id="331" name="Google Shape;331;p12"/>
          <p:cNvSpPr txBox="1">
            <a:spLocks noGrp="1"/>
          </p:cNvSpPr>
          <p:nvPr>
            <p:ph type="title"/>
          </p:nvPr>
        </p:nvSpPr>
        <p:spPr>
          <a:xfrm>
            <a:off x="97971" y="3807498"/>
            <a:ext cx="12094029" cy="1955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4D290B"/>
              </a:buClr>
              <a:buSzPts val="3200"/>
              <a:buFont typeface="Quattrocento Sans"/>
              <a:buNone/>
            </a:pPr>
            <a:r>
              <a:rPr lang="en-GB" sz="3200"/>
              <a:t/>
            </a:r>
            <a:br>
              <a:rPr lang="en-GB" sz="3200"/>
            </a:br>
            <a:r>
              <a:rPr lang="en-GB" sz="3200"/>
              <a:t/>
            </a:r>
            <a:br>
              <a:rPr lang="en-GB" sz="3200"/>
            </a:br>
            <a:r>
              <a:rPr lang="en-GB" sz="3200"/>
              <a:t/>
            </a:r>
            <a:br>
              <a:rPr lang="en-GB" sz="3200"/>
            </a:br>
            <a:r>
              <a:rPr lang="en-GB" sz="3200"/>
              <a:t/>
            </a:r>
            <a:br>
              <a:rPr lang="en-GB" sz="3200"/>
            </a:br>
            <a:r>
              <a:rPr lang="en-GB" sz="3200"/>
              <a:t/>
            </a:r>
            <a:br>
              <a:rPr lang="en-GB" sz="3200"/>
            </a:br>
            <a:r>
              <a:rPr lang="en-GB" sz="4800">
                <a:latin typeface="Calibri"/>
                <a:ea typeface="Calibri"/>
                <a:cs typeface="Calibri"/>
                <a:sym typeface="Calibri"/>
              </a:rPr>
              <a:t>If there is anything else you want to know, just get in touch!</a:t>
            </a:r>
            <a:br>
              <a:rPr lang="en-GB" sz="4800">
                <a:latin typeface="Calibri"/>
                <a:ea typeface="Calibri"/>
                <a:cs typeface="Calibri"/>
                <a:sym typeface="Calibri"/>
              </a:rPr>
            </a:br>
            <a:r>
              <a:rPr lang="en-GB" sz="4800">
                <a:latin typeface="Calibri"/>
                <a:ea typeface="Calibri"/>
                <a:cs typeface="Calibri"/>
                <a:sym typeface="Calibri"/>
              </a:rPr>
              <a:t>We are always here and please do ask if you have any questions or concerns. </a:t>
            </a:r>
            <a:endParaRPr sz="4800">
              <a:latin typeface="Calibri"/>
              <a:ea typeface="Calibri"/>
              <a:cs typeface="Calibri"/>
              <a:sym typeface="Calibri"/>
            </a:endParaRPr>
          </a:p>
        </p:txBody>
      </p:sp>
      <p:pic>
        <p:nvPicPr>
          <p:cNvPr id="332" name="Google Shape;332;p12"/>
          <p:cNvPicPr preferRelativeResize="0"/>
          <p:nvPr/>
        </p:nvPicPr>
        <p:blipFill rotWithShape="1">
          <a:blip r:embed="rId3">
            <a:alphaModFix/>
          </a:blip>
          <a:srcRect/>
          <a:stretch/>
        </p:blipFill>
        <p:spPr>
          <a:xfrm>
            <a:off x="3096950" y="646001"/>
            <a:ext cx="5684375" cy="2155065"/>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234"/>
        <p:cNvGrpSpPr/>
        <p:nvPr/>
      </p:nvGrpSpPr>
      <p:grpSpPr>
        <a:xfrm>
          <a:off x="0" y="0"/>
          <a:ext cx="0" cy="0"/>
          <a:chOff x="0" y="0"/>
          <a:chExt cx="0" cy="0"/>
        </a:xfrm>
      </p:grpSpPr>
      <p:sp>
        <p:nvSpPr>
          <p:cNvPr id="235" name="Google Shape;235;p2"/>
          <p:cNvSpPr txBox="1"/>
          <p:nvPr/>
        </p:nvSpPr>
        <p:spPr>
          <a:xfrm>
            <a:off x="1872642" y="4850691"/>
            <a:ext cx="244896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b="0" i="0" u="none" strike="noStrike" cap="none">
              <a:solidFill>
                <a:schemeClr val="dk1"/>
              </a:solidFill>
              <a:latin typeface="Quattrocento Sans"/>
              <a:ea typeface="Quattrocento Sans"/>
              <a:cs typeface="Quattrocento Sans"/>
              <a:sym typeface="Quattrocento Sans"/>
            </a:endParaRPr>
          </a:p>
        </p:txBody>
      </p:sp>
      <p:sp>
        <p:nvSpPr>
          <p:cNvPr id="236" name="Google Shape;236;p2"/>
          <p:cNvSpPr/>
          <p:nvPr/>
        </p:nvSpPr>
        <p:spPr>
          <a:xfrm>
            <a:off x="1872642" y="420806"/>
            <a:ext cx="742137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i="0" u="none" strike="noStrike" cap="none" dirty="0" smtClean="0">
                <a:solidFill>
                  <a:srgbClr val="4D290B"/>
                </a:solidFill>
                <a:latin typeface="Calibri"/>
                <a:ea typeface="Calibri"/>
                <a:cs typeface="Calibri"/>
                <a:sym typeface="Calibri"/>
              </a:rPr>
              <a:t>      </a:t>
            </a:r>
            <a:r>
              <a:rPr lang="en-GB" sz="4000" b="1" i="0" u="none" strike="noStrike" cap="none" dirty="0" smtClean="0">
                <a:solidFill>
                  <a:srgbClr val="4D290B"/>
                </a:solidFill>
                <a:latin typeface="Calibri"/>
                <a:ea typeface="Calibri"/>
                <a:cs typeface="Calibri"/>
                <a:sym typeface="Calibri"/>
              </a:rPr>
              <a:t>Meet </a:t>
            </a:r>
            <a:r>
              <a:rPr lang="en-GB" sz="4000" b="1" i="0" u="none" strike="noStrike" cap="none" dirty="0">
                <a:solidFill>
                  <a:srgbClr val="4D290B"/>
                </a:solidFill>
                <a:latin typeface="Calibri"/>
                <a:ea typeface="Calibri"/>
                <a:cs typeface="Calibri"/>
                <a:sym typeface="Calibri"/>
              </a:rPr>
              <a:t>the Year 1 teachers…</a:t>
            </a:r>
            <a:endParaRPr sz="4000" b="1" dirty="0">
              <a:solidFill>
                <a:schemeClr val="dk1"/>
              </a:solidFill>
              <a:latin typeface="Calibri"/>
              <a:ea typeface="Calibri"/>
              <a:cs typeface="Calibri"/>
              <a:sym typeface="Calibri"/>
            </a:endParaRPr>
          </a:p>
        </p:txBody>
      </p:sp>
      <p:sp>
        <p:nvSpPr>
          <p:cNvPr id="237" name="Google Shape;237;p2"/>
          <p:cNvSpPr txBox="1"/>
          <p:nvPr/>
        </p:nvSpPr>
        <p:spPr>
          <a:xfrm>
            <a:off x="6614878" y="4666025"/>
            <a:ext cx="317862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Quattrocento Sans"/>
                <a:ea typeface="Quattrocento Sans"/>
                <a:cs typeface="Quattrocento Sans"/>
                <a:sym typeface="Quattrocento Sans"/>
              </a:rPr>
              <a:t> </a:t>
            </a:r>
            <a:endParaRPr sz="1800">
              <a:solidFill>
                <a:schemeClr val="dk1"/>
              </a:solidFill>
              <a:latin typeface="Quattrocento Sans"/>
              <a:ea typeface="Quattrocento Sans"/>
              <a:cs typeface="Quattrocento Sans"/>
              <a:sym typeface="Quattrocento Sans"/>
            </a:endParaRPr>
          </a:p>
        </p:txBody>
      </p:sp>
      <p:sp>
        <p:nvSpPr>
          <p:cNvPr id="238" name="Google Shape;238;p2"/>
          <p:cNvSpPr/>
          <p:nvPr/>
        </p:nvSpPr>
        <p:spPr>
          <a:xfrm>
            <a:off x="627017" y="5520308"/>
            <a:ext cx="11059886" cy="1211418"/>
          </a:xfrm>
          <a:prstGeom prst="rect">
            <a:avLst/>
          </a:prstGeom>
          <a:solidFill>
            <a:srgbClr val="D8D8D8"/>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solidFill>
                  <a:schemeClr val="dk1"/>
                </a:solidFill>
                <a:latin typeface="Calibri"/>
                <a:ea typeface="Calibri"/>
                <a:cs typeface="Calibri"/>
                <a:sym typeface="Calibri"/>
              </a:rPr>
              <a:t>They are very excited you are joining their classes. You will have lots of fun learning together! </a:t>
            </a:r>
            <a:endParaRPr sz="2800">
              <a:solidFill>
                <a:schemeClr val="dk1"/>
              </a:solidFill>
              <a:latin typeface="Calibri"/>
              <a:ea typeface="Calibri"/>
              <a:cs typeface="Calibri"/>
              <a:sym typeface="Calibri"/>
            </a:endParaRPr>
          </a:p>
        </p:txBody>
      </p:sp>
      <p:pic>
        <p:nvPicPr>
          <p:cNvPr id="239" name="Google Shape;239;p2"/>
          <p:cNvPicPr preferRelativeResize="0"/>
          <p:nvPr/>
        </p:nvPicPr>
        <p:blipFill rotWithShape="1">
          <a:blip r:embed="rId3">
            <a:alphaModFix/>
          </a:blip>
          <a:srcRect/>
          <a:stretch/>
        </p:blipFill>
        <p:spPr>
          <a:xfrm>
            <a:off x="5969355" y="1303700"/>
            <a:ext cx="4991100" cy="3362325"/>
          </a:xfrm>
          <a:prstGeom prst="rect">
            <a:avLst/>
          </a:prstGeom>
          <a:noFill/>
          <a:ln>
            <a:noFill/>
          </a:ln>
        </p:spPr>
      </p:pic>
      <p:pic>
        <p:nvPicPr>
          <p:cNvPr id="240" name="Google Shape;240;p2"/>
          <p:cNvPicPr preferRelativeResize="0"/>
          <p:nvPr/>
        </p:nvPicPr>
        <p:blipFill rotWithShape="1">
          <a:blip r:embed="rId4">
            <a:alphaModFix/>
          </a:blip>
          <a:srcRect/>
          <a:stretch/>
        </p:blipFill>
        <p:spPr>
          <a:xfrm>
            <a:off x="2157004" y="1370784"/>
            <a:ext cx="2095500" cy="2914650"/>
          </a:xfrm>
          <a:prstGeom prst="rect">
            <a:avLst/>
          </a:prstGeom>
          <a:noFill/>
          <a:ln>
            <a:noFill/>
          </a:ln>
        </p:spPr>
      </p:pic>
      <p:sp>
        <p:nvSpPr>
          <p:cNvPr id="241" name="Google Shape;241;p2"/>
          <p:cNvSpPr/>
          <p:nvPr/>
        </p:nvSpPr>
        <p:spPr>
          <a:xfrm>
            <a:off x="2197553" y="4328640"/>
            <a:ext cx="2014401" cy="559151"/>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dk1"/>
                </a:solidFill>
                <a:latin typeface="Calibri"/>
                <a:ea typeface="Calibri"/>
                <a:cs typeface="Calibri"/>
                <a:sym typeface="Calibri"/>
              </a:rPr>
              <a:t>Year Group Lead</a:t>
            </a:r>
            <a:endParaRPr sz="1800">
              <a:solidFill>
                <a:schemeClr val="lt1"/>
              </a:solidFill>
              <a:latin typeface="Calibri"/>
              <a:ea typeface="Calibri"/>
              <a:cs typeface="Calibri"/>
              <a:sym typeface="Calibri"/>
            </a:endParaRPr>
          </a:p>
        </p:txBody>
      </p:sp>
      <p:pic>
        <p:nvPicPr>
          <p:cNvPr id="242" name="Google Shape;242;p2"/>
          <p:cNvPicPr preferRelativeResize="0"/>
          <p:nvPr/>
        </p:nvPicPr>
        <p:blipFill>
          <a:blip r:embed="rId5">
            <a:alphaModFix/>
          </a:blip>
          <a:stretch>
            <a:fillRect/>
          </a:stretch>
        </p:blipFill>
        <p:spPr>
          <a:xfrm>
            <a:off x="6114000" y="1460375"/>
            <a:ext cx="1740275" cy="2170175"/>
          </a:xfrm>
          <a:prstGeom prst="rect">
            <a:avLst/>
          </a:prstGeom>
          <a:noFill/>
          <a:ln>
            <a:noFill/>
          </a:ln>
        </p:spPr>
      </p:pic>
      <p:sp>
        <p:nvSpPr>
          <p:cNvPr id="243" name="Google Shape;243;p2"/>
          <p:cNvSpPr txBox="1"/>
          <p:nvPr/>
        </p:nvSpPr>
        <p:spPr>
          <a:xfrm>
            <a:off x="4252500" y="2958450"/>
            <a:ext cx="1932000" cy="5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Quattrocento Sans"/>
              <a:ea typeface="Quattrocento Sans"/>
              <a:cs typeface="Quattrocento Sans"/>
              <a:sym typeface="Quattrocento Sans"/>
            </a:endParaRPr>
          </a:p>
        </p:txBody>
      </p:sp>
      <p:pic>
        <p:nvPicPr>
          <p:cNvPr id="246" name="Google Shape;246;p2"/>
          <p:cNvPicPr preferRelativeResize="0"/>
          <p:nvPr/>
        </p:nvPicPr>
        <p:blipFill>
          <a:blip r:embed="rId6">
            <a:alphaModFix/>
          </a:blip>
          <a:stretch>
            <a:fillRect/>
          </a:stretch>
        </p:blipFill>
        <p:spPr>
          <a:xfrm>
            <a:off x="5969350" y="3630550"/>
            <a:ext cx="2095500" cy="559150"/>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250"/>
        <p:cNvGrpSpPr/>
        <p:nvPr/>
      </p:nvGrpSpPr>
      <p:grpSpPr>
        <a:xfrm>
          <a:off x="0" y="0"/>
          <a:ext cx="0" cy="0"/>
          <a:chOff x="0" y="0"/>
          <a:chExt cx="0" cy="0"/>
        </a:xfrm>
      </p:grpSpPr>
      <p:sp>
        <p:nvSpPr>
          <p:cNvPr id="251" name="Google Shape;251;p3"/>
          <p:cNvSpPr/>
          <p:nvPr/>
        </p:nvSpPr>
        <p:spPr>
          <a:xfrm>
            <a:off x="2174424" y="406355"/>
            <a:ext cx="8208912" cy="1872208"/>
          </a:xfrm>
          <a:prstGeom prst="rect">
            <a:avLst/>
          </a:prstGeom>
          <a:solidFill>
            <a:srgbClr val="E1EFD8"/>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800">
                <a:solidFill>
                  <a:schemeClr val="dk1"/>
                </a:solidFill>
                <a:latin typeface="Calibri"/>
                <a:ea typeface="Calibri"/>
                <a:cs typeface="Calibri"/>
                <a:sym typeface="Calibri"/>
              </a:rPr>
              <a:t>Moving from Reception into Year 1 feels like a big change …</a:t>
            </a:r>
            <a:endParaRPr sz="4800">
              <a:solidFill>
                <a:schemeClr val="dk1"/>
              </a:solidFill>
              <a:latin typeface="Calibri"/>
              <a:ea typeface="Calibri"/>
              <a:cs typeface="Calibri"/>
              <a:sym typeface="Calibri"/>
            </a:endParaRPr>
          </a:p>
        </p:txBody>
      </p:sp>
      <p:sp>
        <p:nvSpPr>
          <p:cNvPr id="252" name="Google Shape;252;p3"/>
          <p:cNvSpPr/>
          <p:nvPr/>
        </p:nvSpPr>
        <p:spPr>
          <a:xfrm>
            <a:off x="2426452" y="3117573"/>
            <a:ext cx="7704856" cy="280831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800">
                <a:solidFill>
                  <a:schemeClr val="dk1"/>
                </a:solidFill>
                <a:latin typeface="Calibri"/>
                <a:ea typeface="Calibri"/>
                <a:cs typeface="Calibri"/>
                <a:sym typeface="Calibri"/>
              </a:rPr>
              <a:t>We aim to make it a smooth and easy transition so your children feel happy and confident.   </a:t>
            </a:r>
            <a:endParaRPr sz="4800">
              <a:solidFill>
                <a:schemeClr val="dk1"/>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256"/>
        <p:cNvGrpSpPr/>
        <p:nvPr/>
      </p:nvGrpSpPr>
      <p:grpSpPr>
        <a:xfrm>
          <a:off x="0" y="0"/>
          <a:ext cx="0" cy="0"/>
          <a:chOff x="0" y="0"/>
          <a:chExt cx="0" cy="0"/>
        </a:xfrm>
      </p:grpSpPr>
      <p:sp>
        <p:nvSpPr>
          <p:cNvPr id="257" name="Google Shape;257;p4"/>
          <p:cNvSpPr/>
          <p:nvPr/>
        </p:nvSpPr>
        <p:spPr>
          <a:xfrm>
            <a:off x="587800" y="669850"/>
            <a:ext cx="11210700" cy="2605200"/>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a:solidFill>
                  <a:schemeClr val="dk1"/>
                </a:solidFill>
                <a:latin typeface="Calibri"/>
                <a:ea typeface="Calibri"/>
                <a:cs typeface="Calibri"/>
                <a:sym typeface="Calibri"/>
              </a:rPr>
              <a:t>The Year 1 day is very similar to the Reception day. In Reception children have gradually been working at more structured and Year 1 style activities. This helps them to be ready for the Year 1 curriculum.  </a:t>
            </a:r>
            <a:endParaRPr sz="3600">
              <a:solidFill>
                <a:schemeClr val="dk1"/>
              </a:solidFill>
              <a:latin typeface="Calibri"/>
              <a:ea typeface="Calibri"/>
              <a:cs typeface="Calibri"/>
              <a:sym typeface="Calibri"/>
            </a:endParaRPr>
          </a:p>
        </p:txBody>
      </p:sp>
      <p:pic>
        <p:nvPicPr>
          <p:cNvPr id="258" name="Google Shape;258;p4"/>
          <p:cNvPicPr preferRelativeResize="0"/>
          <p:nvPr/>
        </p:nvPicPr>
        <p:blipFill>
          <a:blip r:embed="rId3">
            <a:alphaModFix/>
          </a:blip>
          <a:stretch>
            <a:fillRect/>
          </a:stretch>
        </p:blipFill>
        <p:spPr>
          <a:xfrm>
            <a:off x="2179825" y="3385450"/>
            <a:ext cx="3375550" cy="3278149"/>
          </a:xfrm>
          <a:prstGeom prst="rect">
            <a:avLst/>
          </a:prstGeom>
          <a:noFill/>
          <a:ln>
            <a:noFill/>
          </a:ln>
        </p:spPr>
      </p:pic>
      <p:pic>
        <p:nvPicPr>
          <p:cNvPr id="259" name="Google Shape;259;p4"/>
          <p:cNvPicPr preferRelativeResize="0"/>
          <p:nvPr/>
        </p:nvPicPr>
        <p:blipFill>
          <a:blip r:embed="rId4">
            <a:alphaModFix/>
          </a:blip>
          <a:stretch>
            <a:fillRect/>
          </a:stretch>
        </p:blipFill>
        <p:spPr>
          <a:xfrm>
            <a:off x="6015701" y="3385450"/>
            <a:ext cx="3375549" cy="3278150"/>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263"/>
        <p:cNvGrpSpPr/>
        <p:nvPr/>
      </p:nvGrpSpPr>
      <p:grpSpPr>
        <a:xfrm>
          <a:off x="0" y="0"/>
          <a:ext cx="0" cy="0"/>
          <a:chOff x="0" y="0"/>
          <a:chExt cx="0" cy="0"/>
        </a:xfrm>
      </p:grpSpPr>
      <p:pic>
        <p:nvPicPr>
          <p:cNvPr id="264" name="Google Shape;264;p5"/>
          <p:cNvPicPr preferRelativeResize="0"/>
          <p:nvPr/>
        </p:nvPicPr>
        <p:blipFill rotWithShape="1">
          <a:blip r:embed="rId3">
            <a:alphaModFix/>
          </a:blip>
          <a:srcRect/>
          <a:stretch/>
        </p:blipFill>
        <p:spPr>
          <a:xfrm>
            <a:off x="2261310" y="2438400"/>
            <a:ext cx="7399409" cy="2473234"/>
          </a:xfrm>
          <a:prstGeom prst="rect">
            <a:avLst/>
          </a:prstGeom>
          <a:noFill/>
          <a:ln>
            <a:noFill/>
          </a:ln>
        </p:spPr>
      </p:pic>
      <p:sp>
        <p:nvSpPr>
          <p:cNvPr id="265" name="Google Shape;265;p5"/>
          <p:cNvSpPr/>
          <p:nvPr/>
        </p:nvSpPr>
        <p:spPr>
          <a:xfrm>
            <a:off x="1593667" y="209006"/>
            <a:ext cx="8891451" cy="2072640"/>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800">
                <a:solidFill>
                  <a:schemeClr val="dk1"/>
                </a:solidFill>
                <a:latin typeface="Calibri"/>
                <a:ea typeface="Calibri"/>
                <a:cs typeface="Calibri"/>
                <a:sym typeface="Calibri"/>
              </a:rPr>
              <a:t>We will continue to have daily RWInc lessons – Fred Frog will still help us! </a:t>
            </a:r>
            <a:endParaRPr sz="4800">
              <a:solidFill>
                <a:schemeClr val="lt1"/>
              </a:solidFill>
              <a:latin typeface="Calibri"/>
              <a:ea typeface="Calibri"/>
              <a:cs typeface="Calibri"/>
              <a:sym typeface="Calibri"/>
            </a:endParaRPr>
          </a:p>
        </p:txBody>
      </p:sp>
      <p:sp>
        <p:nvSpPr>
          <p:cNvPr id="266" name="Google Shape;266;p5"/>
          <p:cNvSpPr/>
          <p:nvPr/>
        </p:nvSpPr>
        <p:spPr>
          <a:xfrm>
            <a:off x="1948541" y="4998720"/>
            <a:ext cx="8181701" cy="1706880"/>
          </a:xfrm>
          <a:prstGeom prst="rect">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800">
                <a:solidFill>
                  <a:schemeClr val="dk1"/>
                </a:solidFill>
                <a:latin typeface="Calibri"/>
                <a:ea typeface="Calibri"/>
                <a:cs typeface="Calibri"/>
                <a:sym typeface="Calibri"/>
              </a:rPr>
              <a:t>Please listen to your child read at home 5x weekly. </a:t>
            </a:r>
            <a:endParaRPr sz="4800">
              <a:solidFill>
                <a:schemeClr val="lt1"/>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270"/>
        <p:cNvGrpSpPr/>
        <p:nvPr/>
      </p:nvGrpSpPr>
      <p:grpSpPr>
        <a:xfrm>
          <a:off x="0" y="0"/>
          <a:ext cx="0" cy="0"/>
          <a:chOff x="0" y="0"/>
          <a:chExt cx="0" cy="0"/>
        </a:xfrm>
      </p:grpSpPr>
      <p:pic>
        <p:nvPicPr>
          <p:cNvPr id="271" name="Google Shape;271;p6"/>
          <p:cNvPicPr preferRelativeResize="0"/>
          <p:nvPr/>
        </p:nvPicPr>
        <p:blipFill rotWithShape="1">
          <a:blip r:embed="rId3">
            <a:alphaModFix/>
          </a:blip>
          <a:srcRect/>
          <a:stretch/>
        </p:blipFill>
        <p:spPr>
          <a:xfrm>
            <a:off x="2663419" y="2273114"/>
            <a:ext cx="3156141" cy="2125246"/>
          </a:xfrm>
          <a:prstGeom prst="rect">
            <a:avLst/>
          </a:prstGeom>
          <a:noFill/>
          <a:ln>
            <a:noFill/>
          </a:ln>
        </p:spPr>
      </p:pic>
      <p:pic>
        <p:nvPicPr>
          <p:cNvPr id="272" name="Google Shape;272;p6"/>
          <p:cNvPicPr preferRelativeResize="0"/>
          <p:nvPr/>
        </p:nvPicPr>
        <p:blipFill rotWithShape="1">
          <a:blip r:embed="rId4">
            <a:alphaModFix/>
          </a:blip>
          <a:srcRect/>
          <a:stretch/>
        </p:blipFill>
        <p:spPr>
          <a:xfrm>
            <a:off x="6194480" y="2255617"/>
            <a:ext cx="3513516" cy="2160240"/>
          </a:xfrm>
          <a:prstGeom prst="rect">
            <a:avLst/>
          </a:prstGeom>
          <a:noFill/>
          <a:ln>
            <a:noFill/>
          </a:ln>
        </p:spPr>
      </p:pic>
      <p:pic>
        <p:nvPicPr>
          <p:cNvPr id="273" name="Google Shape;273;p6"/>
          <p:cNvPicPr preferRelativeResize="0"/>
          <p:nvPr/>
        </p:nvPicPr>
        <p:blipFill rotWithShape="1">
          <a:blip r:embed="rId5">
            <a:alphaModFix/>
          </a:blip>
          <a:srcRect/>
          <a:stretch/>
        </p:blipFill>
        <p:spPr>
          <a:xfrm>
            <a:off x="6220259" y="4557148"/>
            <a:ext cx="3487737" cy="2186970"/>
          </a:xfrm>
          <a:prstGeom prst="rect">
            <a:avLst/>
          </a:prstGeom>
          <a:noFill/>
          <a:ln>
            <a:noFill/>
          </a:ln>
        </p:spPr>
      </p:pic>
      <p:pic>
        <p:nvPicPr>
          <p:cNvPr id="274" name="Google Shape;274;p6"/>
          <p:cNvPicPr preferRelativeResize="0"/>
          <p:nvPr/>
        </p:nvPicPr>
        <p:blipFill rotWithShape="1">
          <a:blip r:embed="rId6">
            <a:alphaModFix/>
          </a:blip>
          <a:srcRect/>
          <a:stretch/>
        </p:blipFill>
        <p:spPr>
          <a:xfrm>
            <a:off x="2663420" y="4557148"/>
            <a:ext cx="3156141" cy="2140204"/>
          </a:xfrm>
          <a:prstGeom prst="rect">
            <a:avLst/>
          </a:prstGeom>
          <a:noFill/>
          <a:ln>
            <a:noFill/>
          </a:ln>
        </p:spPr>
      </p:pic>
      <p:sp>
        <p:nvSpPr>
          <p:cNvPr id="275" name="Google Shape;275;p6"/>
          <p:cNvSpPr/>
          <p:nvPr/>
        </p:nvSpPr>
        <p:spPr>
          <a:xfrm>
            <a:off x="1933304" y="106290"/>
            <a:ext cx="8882742" cy="2055222"/>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800">
                <a:solidFill>
                  <a:schemeClr val="dk1"/>
                </a:solidFill>
                <a:latin typeface="Calibri"/>
                <a:ea typeface="Calibri"/>
                <a:cs typeface="Calibri"/>
                <a:sym typeface="Calibri"/>
              </a:rPr>
              <a:t>We will continue to learn the Special Friends. </a:t>
            </a:r>
            <a:endParaRPr sz="4800">
              <a:solidFill>
                <a:schemeClr val="lt1"/>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279"/>
        <p:cNvGrpSpPr/>
        <p:nvPr/>
      </p:nvGrpSpPr>
      <p:grpSpPr>
        <a:xfrm>
          <a:off x="0" y="0"/>
          <a:ext cx="0" cy="0"/>
          <a:chOff x="0" y="0"/>
          <a:chExt cx="0" cy="0"/>
        </a:xfrm>
      </p:grpSpPr>
      <p:sp>
        <p:nvSpPr>
          <p:cNvPr id="280" name="Google Shape;280;p7"/>
          <p:cNvSpPr/>
          <p:nvPr/>
        </p:nvSpPr>
        <p:spPr>
          <a:xfrm>
            <a:off x="3562950" y="157950"/>
            <a:ext cx="4903800" cy="632400"/>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chemeClr val="dk1"/>
                </a:solidFill>
                <a:latin typeface="Calibri"/>
                <a:ea typeface="Calibri"/>
                <a:cs typeface="Calibri"/>
                <a:sym typeface="Calibri"/>
              </a:rPr>
              <a:t>Morning Timetable</a:t>
            </a:r>
            <a:r>
              <a:rPr lang="en-GB" sz="4800">
                <a:solidFill>
                  <a:schemeClr val="dk1"/>
                </a:solidFill>
                <a:latin typeface="Calibri"/>
                <a:ea typeface="Calibri"/>
                <a:cs typeface="Calibri"/>
                <a:sym typeface="Calibri"/>
              </a:rPr>
              <a:t> </a:t>
            </a:r>
            <a:endParaRPr sz="4800">
              <a:solidFill>
                <a:schemeClr val="dk1"/>
              </a:solidFill>
              <a:latin typeface="Calibri"/>
              <a:ea typeface="Calibri"/>
              <a:cs typeface="Calibri"/>
              <a:sym typeface="Calibri"/>
            </a:endParaRPr>
          </a:p>
        </p:txBody>
      </p:sp>
      <p:sp>
        <p:nvSpPr>
          <p:cNvPr id="281" name="Google Shape;281;p7"/>
          <p:cNvSpPr/>
          <p:nvPr/>
        </p:nvSpPr>
        <p:spPr>
          <a:xfrm>
            <a:off x="304775" y="1882845"/>
            <a:ext cx="3354900" cy="3670800"/>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Calibri"/>
              <a:ea typeface="Calibri"/>
              <a:cs typeface="Calibri"/>
              <a:sym typeface="Calibri"/>
            </a:endParaRPr>
          </a:p>
          <a:p>
            <a:pPr marL="0" marR="0" lvl="0" indent="0" algn="ctr" rtl="0">
              <a:spcBef>
                <a:spcPts val="0"/>
              </a:spcBef>
              <a:spcAft>
                <a:spcPts val="0"/>
              </a:spcAft>
              <a:buNone/>
            </a:pPr>
            <a:endParaRPr sz="4800">
              <a:solidFill>
                <a:schemeClr val="dk1"/>
              </a:solidFill>
              <a:latin typeface="Calibri"/>
              <a:ea typeface="Calibri"/>
              <a:cs typeface="Calibri"/>
              <a:sym typeface="Calibri"/>
            </a:endParaRPr>
          </a:p>
          <a:p>
            <a:pPr marL="0" marR="0" lvl="0" indent="0" algn="ctr" rtl="0">
              <a:spcBef>
                <a:spcPts val="0"/>
              </a:spcBef>
              <a:spcAft>
                <a:spcPts val="0"/>
              </a:spcAft>
              <a:buNone/>
            </a:pPr>
            <a:r>
              <a:rPr lang="en-GB" sz="4800">
                <a:solidFill>
                  <a:schemeClr val="dk1"/>
                </a:solidFill>
                <a:latin typeface="Calibri"/>
                <a:ea typeface="Calibri"/>
                <a:cs typeface="Calibri"/>
                <a:sym typeface="Calibri"/>
              </a:rPr>
              <a:t>RWInc</a:t>
            </a:r>
            <a:endParaRPr/>
          </a:p>
          <a:p>
            <a:pPr marL="0" marR="0" lvl="0" indent="0" algn="ctr" rtl="0">
              <a:spcBef>
                <a:spcPts val="0"/>
              </a:spcBef>
              <a:spcAft>
                <a:spcPts val="0"/>
              </a:spcAft>
              <a:buNone/>
            </a:pPr>
            <a:r>
              <a:rPr lang="en-GB" sz="4800">
                <a:solidFill>
                  <a:schemeClr val="dk1"/>
                </a:solidFill>
                <a:latin typeface="Calibri"/>
                <a:ea typeface="Calibri"/>
                <a:cs typeface="Calibri"/>
                <a:sym typeface="Calibri"/>
              </a:rPr>
              <a:t> </a:t>
            </a:r>
            <a:endParaRPr/>
          </a:p>
          <a:p>
            <a:pPr marL="0" marR="0" lvl="0" indent="0" algn="ctr" rtl="0">
              <a:spcBef>
                <a:spcPts val="0"/>
              </a:spcBef>
              <a:spcAft>
                <a:spcPts val="0"/>
              </a:spcAft>
              <a:buNone/>
            </a:pPr>
            <a:endParaRPr sz="4800">
              <a:solidFill>
                <a:schemeClr val="dk1"/>
              </a:solidFill>
              <a:latin typeface="Calibri"/>
              <a:ea typeface="Calibri"/>
              <a:cs typeface="Calibri"/>
              <a:sym typeface="Calibri"/>
            </a:endParaRPr>
          </a:p>
          <a:p>
            <a:pPr marL="0" marR="0" lvl="0" indent="0" algn="ctr" rtl="0">
              <a:spcBef>
                <a:spcPts val="0"/>
              </a:spcBef>
              <a:spcAft>
                <a:spcPts val="0"/>
              </a:spcAft>
              <a:buNone/>
            </a:pPr>
            <a:endParaRPr sz="4800">
              <a:solidFill>
                <a:schemeClr val="dk1"/>
              </a:solidFill>
              <a:latin typeface="Calibri"/>
              <a:ea typeface="Calibri"/>
              <a:cs typeface="Calibri"/>
              <a:sym typeface="Calibri"/>
            </a:endParaRPr>
          </a:p>
          <a:p>
            <a:pPr marL="0" marR="0" lvl="0" indent="0" algn="ctr" rtl="0">
              <a:spcBef>
                <a:spcPts val="0"/>
              </a:spcBef>
              <a:spcAft>
                <a:spcPts val="0"/>
              </a:spcAft>
              <a:buNone/>
            </a:pPr>
            <a:endParaRPr sz="4800">
              <a:solidFill>
                <a:schemeClr val="dk1"/>
              </a:solidFill>
              <a:latin typeface="Calibri"/>
              <a:ea typeface="Calibri"/>
              <a:cs typeface="Calibri"/>
              <a:sym typeface="Calibri"/>
            </a:endParaRPr>
          </a:p>
          <a:p>
            <a:pPr marL="0" marR="0" lvl="0" indent="0" algn="ctr" rtl="0">
              <a:spcBef>
                <a:spcPts val="0"/>
              </a:spcBef>
              <a:spcAft>
                <a:spcPts val="0"/>
              </a:spcAft>
              <a:buNone/>
            </a:pPr>
            <a:endParaRPr sz="4800">
              <a:solidFill>
                <a:schemeClr val="lt1"/>
              </a:solidFill>
              <a:latin typeface="Calibri"/>
              <a:ea typeface="Calibri"/>
              <a:cs typeface="Calibri"/>
              <a:sym typeface="Calibri"/>
            </a:endParaRPr>
          </a:p>
        </p:txBody>
      </p:sp>
      <p:sp>
        <p:nvSpPr>
          <p:cNvPr id="282" name="Google Shape;282;p7"/>
          <p:cNvSpPr/>
          <p:nvPr/>
        </p:nvSpPr>
        <p:spPr>
          <a:xfrm>
            <a:off x="4225797" y="1885024"/>
            <a:ext cx="3429000" cy="3666300"/>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Calibri"/>
              <a:ea typeface="Calibri"/>
              <a:cs typeface="Calibri"/>
              <a:sym typeface="Calibri"/>
            </a:endParaRPr>
          </a:p>
          <a:p>
            <a:pPr marL="0" marR="0" lvl="0" indent="0" algn="ctr" rtl="0">
              <a:spcBef>
                <a:spcPts val="0"/>
              </a:spcBef>
              <a:spcAft>
                <a:spcPts val="0"/>
              </a:spcAft>
              <a:buNone/>
            </a:pPr>
            <a:endParaRPr sz="4800">
              <a:solidFill>
                <a:schemeClr val="dk1"/>
              </a:solidFill>
              <a:latin typeface="Calibri"/>
              <a:ea typeface="Calibri"/>
              <a:cs typeface="Calibri"/>
              <a:sym typeface="Calibri"/>
            </a:endParaRPr>
          </a:p>
          <a:p>
            <a:pPr marL="0" marR="0" lvl="0" indent="0" algn="ctr" rtl="0">
              <a:spcBef>
                <a:spcPts val="0"/>
              </a:spcBef>
              <a:spcAft>
                <a:spcPts val="0"/>
              </a:spcAft>
              <a:buNone/>
            </a:pPr>
            <a:r>
              <a:rPr lang="en-GB" sz="4800">
                <a:solidFill>
                  <a:schemeClr val="dk1"/>
                </a:solidFill>
                <a:latin typeface="Calibri"/>
                <a:ea typeface="Calibri"/>
                <a:cs typeface="Calibri"/>
                <a:sym typeface="Calibri"/>
              </a:rPr>
              <a:t>Writing</a:t>
            </a:r>
            <a:endParaRPr/>
          </a:p>
          <a:p>
            <a:pPr marL="0" marR="0" lvl="0" indent="0" algn="ctr" rtl="0">
              <a:spcBef>
                <a:spcPts val="0"/>
              </a:spcBef>
              <a:spcAft>
                <a:spcPts val="0"/>
              </a:spcAft>
              <a:buNone/>
            </a:pPr>
            <a:endParaRPr sz="4800">
              <a:solidFill>
                <a:schemeClr val="dk1"/>
              </a:solidFill>
              <a:latin typeface="Calibri"/>
              <a:ea typeface="Calibri"/>
              <a:cs typeface="Calibri"/>
              <a:sym typeface="Calibri"/>
            </a:endParaRPr>
          </a:p>
          <a:p>
            <a:pPr marL="0" marR="0" lvl="0" indent="0" algn="ctr" rtl="0">
              <a:spcBef>
                <a:spcPts val="0"/>
              </a:spcBef>
              <a:spcAft>
                <a:spcPts val="0"/>
              </a:spcAft>
              <a:buNone/>
            </a:pPr>
            <a:endParaRPr sz="4800">
              <a:solidFill>
                <a:schemeClr val="dk1"/>
              </a:solidFill>
              <a:latin typeface="Calibri"/>
              <a:ea typeface="Calibri"/>
              <a:cs typeface="Calibri"/>
              <a:sym typeface="Calibri"/>
            </a:endParaRPr>
          </a:p>
          <a:p>
            <a:pPr marL="0" marR="0" lvl="0" indent="0" algn="ctr" rtl="0">
              <a:spcBef>
                <a:spcPts val="0"/>
              </a:spcBef>
              <a:spcAft>
                <a:spcPts val="0"/>
              </a:spcAft>
              <a:buNone/>
            </a:pPr>
            <a:endParaRPr sz="4800">
              <a:solidFill>
                <a:schemeClr val="dk1"/>
              </a:solidFill>
              <a:latin typeface="Calibri"/>
              <a:ea typeface="Calibri"/>
              <a:cs typeface="Calibri"/>
              <a:sym typeface="Calibri"/>
            </a:endParaRPr>
          </a:p>
          <a:p>
            <a:pPr marL="0" marR="0" lvl="0" indent="0" algn="ctr" rtl="0">
              <a:spcBef>
                <a:spcPts val="0"/>
              </a:spcBef>
              <a:spcAft>
                <a:spcPts val="0"/>
              </a:spcAft>
              <a:buNone/>
            </a:pPr>
            <a:endParaRPr sz="4800">
              <a:solidFill>
                <a:schemeClr val="dk1"/>
              </a:solidFill>
              <a:latin typeface="Calibri"/>
              <a:ea typeface="Calibri"/>
              <a:cs typeface="Calibri"/>
              <a:sym typeface="Calibri"/>
            </a:endParaRPr>
          </a:p>
          <a:p>
            <a:pPr marL="0" marR="0" lvl="0" indent="0" algn="ctr" rtl="0">
              <a:spcBef>
                <a:spcPts val="0"/>
              </a:spcBef>
              <a:spcAft>
                <a:spcPts val="0"/>
              </a:spcAft>
              <a:buNone/>
            </a:pPr>
            <a:endParaRPr sz="4800">
              <a:solidFill>
                <a:schemeClr val="lt1"/>
              </a:solidFill>
              <a:latin typeface="Calibri"/>
              <a:ea typeface="Calibri"/>
              <a:cs typeface="Calibri"/>
              <a:sym typeface="Calibri"/>
            </a:endParaRPr>
          </a:p>
        </p:txBody>
      </p:sp>
      <p:sp>
        <p:nvSpPr>
          <p:cNvPr id="283" name="Google Shape;283;p7"/>
          <p:cNvSpPr/>
          <p:nvPr/>
        </p:nvSpPr>
        <p:spPr>
          <a:xfrm>
            <a:off x="8220915" y="1882845"/>
            <a:ext cx="3509700" cy="3670800"/>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Calibri"/>
              <a:ea typeface="Calibri"/>
              <a:cs typeface="Calibri"/>
              <a:sym typeface="Calibri"/>
            </a:endParaRPr>
          </a:p>
          <a:p>
            <a:pPr marL="0" marR="0" lvl="0" indent="0" algn="ctr" rtl="0">
              <a:spcBef>
                <a:spcPts val="0"/>
              </a:spcBef>
              <a:spcAft>
                <a:spcPts val="0"/>
              </a:spcAft>
              <a:buNone/>
            </a:pPr>
            <a:endParaRPr sz="4800">
              <a:solidFill>
                <a:schemeClr val="dk1"/>
              </a:solidFill>
              <a:latin typeface="Calibri"/>
              <a:ea typeface="Calibri"/>
              <a:cs typeface="Calibri"/>
              <a:sym typeface="Calibri"/>
            </a:endParaRPr>
          </a:p>
          <a:p>
            <a:pPr marL="0" marR="0" lvl="0" indent="0" algn="ctr" rtl="0">
              <a:spcBef>
                <a:spcPts val="0"/>
              </a:spcBef>
              <a:spcAft>
                <a:spcPts val="0"/>
              </a:spcAft>
              <a:buNone/>
            </a:pPr>
            <a:endParaRPr sz="4800">
              <a:solidFill>
                <a:schemeClr val="dk1"/>
              </a:solidFill>
              <a:latin typeface="Calibri"/>
              <a:ea typeface="Calibri"/>
              <a:cs typeface="Calibri"/>
              <a:sym typeface="Calibri"/>
            </a:endParaRPr>
          </a:p>
          <a:p>
            <a:pPr marL="0" marR="0" lvl="0" indent="0" algn="ctr" rtl="0">
              <a:spcBef>
                <a:spcPts val="0"/>
              </a:spcBef>
              <a:spcAft>
                <a:spcPts val="0"/>
              </a:spcAft>
              <a:buNone/>
            </a:pPr>
            <a:r>
              <a:rPr lang="en-GB" sz="4800">
                <a:solidFill>
                  <a:schemeClr val="dk1"/>
                </a:solidFill>
                <a:latin typeface="Calibri"/>
                <a:ea typeface="Calibri"/>
                <a:cs typeface="Calibri"/>
                <a:sym typeface="Calibri"/>
              </a:rPr>
              <a:t>Maths</a:t>
            </a:r>
            <a:endParaRPr/>
          </a:p>
          <a:p>
            <a:pPr marL="0" marR="0" lvl="0" indent="0" algn="ctr" rtl="0">
              <a:spcBef>
                <a:spcPts val="0"/>
              </a:spcBef>
              <a:spcAft>
                <a:spcPts val="0"/>
              </a:spcAft>
              <a:buNone/>
            </a:pPr>
            <a:endParaRPr sz="4800">
              <a:solidFill>
                <a:schemeClr val="dk1"/>
              </a:solidFill>
              <a:latin typeface="Calibri"/>
              <a:ea typeface="Calibri"/>
              <a:cs typeface="Calibri"/>
              <a:sym typeface="Calibri"/>
            </a:endParaRPr>
          </a:p>
          <a:p>
            <a:pPr marL="0" marR="0" lvl="0" indent="0" algn="ctr" rtl="0">
              <a:spcBef>
                <a:spcPts val="0"/>
              </a:spcBef>
              <a:spcAft>
                <a:spcPts val="0"/>
              </a:spcAft>
              <a:buNone/>
            </a:pPr>
            <a:endParaRPr sz="4800">
              <a:solidFill>
                <a:schemeClr val="dk1"/>
              </a:solidFill>
              <a:latin typeface="Calibri"/>
              <a:ea typeface="Calibri"/>
              <a:cs typeface="Calibri"/>
              <a:sym typeface="Calibri"/>
            </a:endParaRPr>
          </a:p>
          <a:p>
            <a:pPr marL="0" marR="0" lvl="0" indent="0" algn="ctr" rtl="0">
              <a:spcBef>
                <a:spcPts val="0"/>
              </a:spcBef>
              <a:spcAft>
                <a:spcPts val="0"/>
              </a:spcAft>
              <a:buNone/>
            </a:pPr>
            <a:endParaRPr sz="4800">
              <a:solidFill>
                <a:schemeClr val="dk1"/>
              </a:solidFill>
              <a:latin typeface="Calibri"/>
              <a:ea typeface="Calibri"/>
              <a:cs typeface="Calibri"/>
              <a:sym typeface="Calibri"/>
            </a:endParaRPr>
          </a:p>
          <a:p>
            <a:pPr marL="0" marR="0" lvl="0" indent="0" algn="ctr" rtl="0">
              <a:spcBef>
                <a:spcPts val="0"/>
              </a:spcBef>
              <a:spcAft>
                <a:spcPts val="0"/>
              </a:spcAft>
              <a:buNone/>
            </a:pPr>
            <a:endParaRPr sz="4800">
              <a:solidFill>
                <a:schemeClr val="dk1"/>
              </a:solidFill>
              <a:latin typeface="Calibri"/>
              <a:ea typeface="Calibri"/>
              <a:cs typeface="Calibri"/>
              <a:sym typeface="Calibri"/>
            </a:endParaRPr>
          </a:p>
          <a:p>
            <a:pPr marL="0" marR="0" lvl="0" indent="0" algn="ctr" rtl="0">
              <a:spcBef>
                <a:spcPts val="0"/>
              </a:spcBef>
              <a:spcAft>
                <a:spcPts val="0"/>
              </a:spcAft>
              <a:buNone/>
            </a:pPr>
            <a:endParaRPr sz="4800">
              <a:solidFill>
                <a:schemeClr val="dk1"/>
              </a:solidFill>
              <a:latin typeface="Calibri"/>
              <a:ea typeface="Calibri"/>
              <a:cs typeface="Calibri"/>
              <a:sym typeface="Calibri"/>
            </a:endParaRPr>
          </a:p>
          <a:p>
            <a:pPr marL="0" marR="0" lvl="0" indent="0" algn="ctr" rtl="0">
              <a:spcBef>
                <a:spcPts val="0"/>
              </a:spcBef>
              <a:spcAft>
                <a:spcPts val="0"/>
              </a:spcAft>
              <a:buNone/>
            </a:pPr>
            <a:endParaRPr sz="4800">
              <a:solidFill>
                <a:schemeClr val="lt1"/>
              </a:solidFill>
              <a:latin typeface="Calibri"/>
              <a:ea typeface="Calibri"/>
              <a:cs typeface="Calibri"/>
              <a:sym typeface="Calibri"/>
            </a:endParaRPr>
          </a:p>
        </p:txBody>
      </p:sp>
      <p:pic>
        <p:nvPicPr>
          <p:cNvPr id="284" name="Google Shape;284;p7"/>
          <p:cNvPicPr preferRelativeResize="0"/>
          <p:nvPr/>
        </p:nvPicPr>
        <p:blipFill rotWithShape="1">
          <a:blip r:embed="rId3">
            <a:alphaModFix/>
          </a:blip>
          <a:srcRect/>
          <a:stretch/>
        </p:blipFill>
        <p:spPr>
          <a:xfrm>
            <a:off x="763436" y="3248295"/>
            <a:ext cx="2642647" cy="1045029"/>
          </a:xfrm>
          <a:prstGeom prst="rect">
            <a:avLst/>
          </a:prstGeom>
          <a:noFill/>
          <a:ln>
            <a:noFill/>
          </a:ln>
        </p:spPr>
      </p:pic>
      <p:pic>
        <p:nvPicPr>
          <p:cNvPr id="285" name="Google Shape;285;p7"/>
          <p:cNvPicPr preferRelativeResize="0"/>
          <p:nvPr/>
        </p:nvPicPr>
        <p:blipFill rotWithShape="1">
          <a:blip r:embed="rId4">
            <a:alphaModFix/>
          </a:blip>
          <a:srcRect/>
          <a:stretch/>
        </p:blipFill>
        <p:spPr>
          <a:xfrm>
            <a:off x="1096843" y="4222730"/>
            <a:ext cx="1770758" cy="1192372"/>
          </a:xfrm>
          <a:prstGeom prst="rect">
            <a:avLst/>
          </a:prstGeom>
          <a:noFill/>
          <a:ln>
            <a:noFill/>
          </a:ln>
        </p:spPr>
      </p:pic>
      <p:pic>
        <p:nvPicPr>
          <p:cNvPr id="286" name="Google Shape;286;p7"/>
          <p:cNvPicPr preferRelativeResize="0"/>
          <p:nvPr/>
        </p:nvPicPr>
        <p:blipFill rotWithShape="1">
          <a:blip r:embed="rId5">
            <a:alphaModFix/>
          </a:blip>
          <a:srcRect/>
          <a:stretch/>
        </p:blipFill>
        <p:spPr>
          <a:xfrm>
            <a:off x="4400769" y="3291836"/>
            <a:ext cx="3079129" cy="2046516"/>
          </a:xfrm>
          <a:prstGeom prst="rect">
            <a:avLst/>
          </a:prstGeom>
          <a:noFill/>
          <a:ln>
            <a:noFill/>
          </a:ln>
        </p:spPr>
      </p:pic>
      <p:pic>
        <p:nvPicPr>
          <p:cNvPr id="287" name="Google Shape;287;p7"/>
          <p:cNvPicPr preferRelativeResize="0"/>
          <p:nvPr/>
        </p:nvPicPr>
        <p:blipFill rotWithShape="1">
          <a:blip r:embed="rId6">
            <a:alphaModFix/>
          </a:blip>
          <a:srcRect/>
          <a:stretch/>
        </p:blipFill>
        <p:spPr>
          <a:xfrm>
            <a:off x="8334452" y="3375794"/>
            <a:ext cx="3282429" cy="1962558"/>
          </a:xfrm>
          <a:prstGeom prst="rect">
            <a:avLst/>
          </a:prstGeom>
          <a:noFill/>
          <a:ln>
            <a:noFill/>
          </a:ln>
        </p:spPr>
      </p:pic>
      <p:sp>
        <p:nvSpPr>
          <p:cNvPr id="288" name="Google Shape;288;p7"/>
          <p:cNvSpPr txBox="1"/>
          <p:nvPr/>
        </p:nvSpPr>
        <p:spPr>
          <a:xfrm>
            <a:off x="897338" y="5657400"/>
            <a:ext cx="10086000" cy="1200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300" b="1">
                <a:latin typeface="Quattrocento Sans"/>
                <a:ea typeface="Quattrocento Sans"/>
                <a:cs typeface="Quattrocento Sans"/>
                <a:sym typeface="Quattrocento Sans"/>
              </a:rPr>
              <a:t>We use lots of practical resources to help us learn and investigate new topics and concepts. </a:t>
            </a:r>
            <a:endParaRPr sz="3400" b="1">
              <a:latin typeface="Quattrocento Sans"/>
              <a:ea typeface="Quattrocento Sans"/>
              <a:cs typeface="Quattrocento Sans"/>
              <a:sym typeface="Quattrocento Sans"/>
            </a:endParaRPr>
          </a:p>
        </p:txBody>
      </p:sp>
      <p:sp>
        <p:nvSpPr>
          <p:cNvPr id="289" name="Google Shape;289;p7"/>
          <p:cNvSpPr txBox="1"/>
          <p:nvPr/>
        </p:nvSpPr>
        <p:spPr>
          <a:xfrm>
            <a:off x="249300" y="683625"/>
            <a:ext cx="11693400" cy="1200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300" b="1">
                <a:latin typeface="Quattrocento Sans"/>
                <a:ea typeface="Quattrocento Sans"/>
                <a:cs typeface="Quattrocento Sans"/>
                <a:sym typeface="Quattrocento Sans"/>
              </a:rPr>
              <a:t>This is slightly more structured than Reception in that everyone has the same lesson at the same time. </a:t>
            </a:r>
            <a:endParaRPr sz="3300" b="1">
              <a:latin typeface="Quattrocento Sans"/>
              <a:ea typeface="Quattrocento Sans"/>
              <a:cs typeface="Quattrocento Sans"/>
              <a:sym typeface="Quattrocento Sans"/>
            </a:endParaRP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293"/>
        <p:cNvGrpSpPr/>
        <p:nvPr/>
      </p:nvGrpSpPr>
      <p:grpSpPr>
        <a:xfrm>
          <a:off x="0" y="0"/>
          <a:ext cx="0" cy="0"/>
          <a:chOff x="0" y="0"/>
          <a:chExt cx="0" cy="0"/>
        </a:xfrm>
      </p:grpSpPr>
      <p:sp>
        <p:nvSpPr>
          <p:cNvPr id="294" name="Google Shape;294;p8"/>
          <p:cNvSpPr txBox="1">
            <a:spLocks noGrp="1"/>
          </p:cNvSpPr>
          <p:nvPr>
            <p:ph type="title"/>
          </p:nvPr>
        </p:nvSpPr>
        <p:spPr>
          <a:xfrm>
            <a:off x="164646" y="1096530"/>
            <a:ext cx="12094029" cy="1955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4D290B"/>
              </a:buClr>
              <a:buSzPts val="2800"/>
              <a:buFont typeface="Calibri"/>
              <a:buNone/>
            </a:pPr>
            <a:r>
              <a:rPr lang="en-GB" sz="2800">
                <a:latin typeface="Calibri"/>
                <a:ea typeface="Calibri"/>
                <a:cs typeface="Calibri"/>
                <a:sym typeface="Calibri"/>
              </a:rPr>
              <a:t>You will continue to eat your lunch in the dinner hall. You will have a choice of a hot dinner or a cold lunch, or you can bring in your own packed lunch. Your teacher and Midday Supervisors will look after you. You will play on the KS1 playground with your friends when you have finished your lunch. Just like when you were in Reception. Even lots of the grown ups will be the same! </a:t>
            </a:r>
            <a:endParaRPr sz="2800">
              <a:latin typeface="Calibri"/>
              <a:ea typeface="Calibri"/>
              <a:cs typeface="Calibri"/>
              <a:sym typeface="Calibri"/>
            </a:endParaRPr>
          </a:p>
        </p:txBody>
      </p:sp>
      <p:sp>
        <p:nvSpPr>
          <p:cNvPr id="295" name="Google Shape;295;p8"/>
          <p:cNvSpPr/>
          <p:nvPr/>
        </p:nvSpPr>
        <p:spPr>
          <a:xfrm>
            <a:off x="4360823" y="327089"/>
            <a:ext cx="286283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dirty="0">
                <a:solidFill>
                  <a:srgbClr val="4D290B"/>
                </a:solidFill>
                <a:latin typeface="Calibri"/>
                <a:ea typeface="Calibri"/>
                <a:cs typeface="Calibri"/>
                <a:sym typeface="Calibri"/>
              </a:rPr>
              <a:t>Lunchtimes</a:t>
            </a:r>
            <a:endParaRPr sz="2800" b="1" dirty="0">
              <a:solidFill>
                <a:schemeClr val="dk1"/>
              </a:solidFill>
              <a:latin typeface="Calibri"/>
              <a:ea typeface="Calibri"/>
              <a:cs typeface="Calibri"/>
              <a:sym typeface="Calibri"/>
            </a:endParaRPr>
          </a:p>
        </p:txBody>
      </p:sp>
      <p:sp>
        <p:nvSpPr>
          <p:cNvPr id="296" name="Google Shape;296;p8"/>
          <p:cNvSpPr txBox="1"/>
          <p:nvPr/>
        </p:nvSpPr>
        <p:spPr>
          <a:xfrm>
            <a:off x="2853224" y="6280672"/>
            <a:ext cx="1507599" cy="36933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Quattrocento Sans"/>
                <a:ea typeface="Quattrocento Sans"/>
                <a:cs typeface="Quattrocento Sans"/>
                <a:sym typeface="Quattrocento Sans"/>
              </a:rPr>
              <a:t>Dining Hall</a:t>
            </a:r>
            <a:endParaRPr sz="1800">
              <a:solidFill>
                <a:schemeClr val="dk1"/>
              </a:solidFill>
              <a:latin typeface="Quattrocento Sans"/>
              <a:ea typeface="Quattrocento Sans"/>
              <a:cs typeface="Quattrocento Sans"/>
              <a:sym typeface="Quattrocento Sans"/>
            </a:endParaRPr>
          </a:p>
        </p:txBody>
      </p:sp>
      <p:sp>
        <p:nvSpPr>
          <p:cNvPr id="297" name="Google Shape;297;p8"/>
          <p:cNvSpPr txBox="1"/>
          <p:nvPr/>
        </p:nvSpPr>
        <p:spPr>
          <a:xfrm>
            <a:off x="6369037" y="6259638"/>
            <a:ext cx="2174888" cy="36933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Quattrocento Sans"/>
                <a:ea typeface="Quattrocento Sans"/>
                <a:cs typeface="Quattrocento Sans"/>
                <a:sym typeface="Quattrocento Sans"/>
              </a:rPr>
              <a:t>KS1 Playground</a:t>
            </a:r>
            <a:endParaRPr sz="1800">
              <a:solidFill>
                <a:schemeClr val="dk1"/>
              </a:solidFill>
              <a:latin typeface="Quattrocento Sans"/>
              <a:ea typeface="Quattrocento Sans"/>
              <a:cs typeface="Quattrocento Sans"/>
              <a:sym typeface="Quattrocento Sans"/>
            </a:endParaRPr>
          </a:p>
        </p:txBody>
      </p:sp>
      <p:pic>
        <p:nvPicPr>
          <p:cNvPr id="298" name="Google Shape;298;p8"/>
          <p:cNvPicPr preferRelativeResize="0"/>
          <p:nvPr/>
        </p:nvPicPr>
        <p:blipFill rotWithShape="1">
          <a:blip r:embed="rId3">
            <a:alphaModFix/>
          </a:blip>
          <a:srcRect/>
          <a:stretch/>
        </p:blipFill>
        <p:spPr>
          <a:xfrm rot="5400000">
            <a:off x="2198764" y="3562201"/>
            <a:ext cx="2956970" cy="2208601"/>
          </a:xfrm>
          <a:prstGeom prst="rect">
            <a:avLst/>
          </a:prstGeom>
          <a:noFill/>
          <a:ln>
            <a:noFill/>
          </a:ln>
        </p:spPr>
      </p:pic>
      <p:pic>
        <p:nvPicPr>
          <p:cNvPr id="299" name="Google Shape;299;p8"/>
          <p:cNvPicPr preferRelativeResize="0"/>
          <p:nvPr/>
        </p:nvPicPr>
        <p:blipFill rotWithShape="1">
          <a:blip r:embed="rId4">
            <a:alphaModFix/>
          </a:blip>
          <a:srcRect/>
          <a:stretch/>
        </p:blipFill>
        <p:spPr>
          <a:xfrm rot="5400000">
            <a:off x="5966102" y="3561482"/>
            <a:ext cx="2951288" cy="2204357"/>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303"/>
        <p:cNvGrpSpPr/>
        <p:nvPr/>
      </p:nvGrpSpPr>
      <p:grpSpPr>
        <a:xfrm>
          <a:off x="0" y="0"/>
          <a:ext cx="0" cy="0"/>
          <a:chOff x="0" y="0"/>
          <a:chExt cx="0" cy="0"/>
        </a:xfrm>
      </p:grpSpPr>
      <p:sp>
        <p:nvSpPr>
          <p:cNvPr id="304" name="Google Shape;304;p9"/>
          <p:cNvSpPr/>
          <p:nvPr/>
        </p:nvSpPr>
        <p:spPr>
          <a:xfrm>
            <a:off x="3117670" y="158542"/>
            <a:ext cx="5355771" cy="1130326"/>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800">
                <a:solidFill>
                  <a:schemeClr val="dk1"/>
                </a:solidFill>
                <a:latin typeface="Calibri"/>
                <a:ea typeface="Calibri"/>
                <a:cs typeface="Calibri"/>
                <a:sym typeface="Calibri"/>
              </a:rPr>
              <a:t>Afternoon Timetable</a:t>
            </a:r>
            <a:endParaRPr sz="4800">
              <a:solidFill>
                <a:schemeClr val="dk1"/>
              </a:solidFill>
              <a:latin typeface="Calibri"/>
              <a:ea typeface="Calibri"/>
              <a:cs typeface="Calibri"/>
              <a:sym typeface="Calibri"/>
            </a:endParaRPr>
          </a:p>
        </p:txBody>
      </p:sp>
      <p:sp>
        <p:nvSpPr>
          <p:cNvPr id="305" name="Google Shape;305;p9"/>
          <p:cNvSpPr/>
          <p:nvPr/>
        </p:nvSpPr>
        <p:spPr>
          <a:xfrm>
            <a:off x="705394" y="1506583"/>
            <a:ext cx="10694127" cy="5238206"/>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400">
                <a:solidFill>
                  <a:schemeClr val="dk1"/>
                </a:solidFill>
                <a:latin typeface="Calibri"/>
                <a:ea typeface="Calibri"/>
                <a:cs typeface="Calibri"/>
                <a:sym typeface="Calibri"/>
              </a:rPr>
              <a:t>The afternoons run in a very similar way to Reception. There is a mixture of whole class and hands on learning. There are lots of opportunities to learn through play based activities. Teachers work with small groups of children during these sessions. </a:t>
            </a:r>
            <a:endParaRPr/>
          </a:p>
          <a:p>
            <a:pPr marL="0" marR="0" lvl="0" indent="0" algn="ctr" rtl="0">
              <a:spcBef>
                <a:spcPts val="0"/>
              </a:spcBef>
              <a:spcAft>
                <a:spcPts val="0"/>
              </a:spcAft>
              <a:buNone/>
            </a:pPr>
            <a:r>
              <a:rPr lang="en-GB" sz="4400">
                <a:solidFill>
                  <a:schemeClr val="dk1"/>
                </a:solidFill>
                <a:latin typeface="Calibri"/>
                <a:ea typeface="Calibri"/>
                <a:cs typeface="Calibri"/>
                <a:sym typeface="Calibri"/>
              </a:rPr>
              <a:t>Once a week they will have a whole day of topic based work.  </a:t>
            </a:r>
            <a:endParaRPr sz="4400">
              <a:solidFill>
                <a:schemeClr val="dk1"/>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Nature Illustration 16x9">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415</Words>
  <Application>Microsoft Office PowerPoint</Application>
  <PresentationFormat>Widescreen</PresentationFormat>
  <Paragraphs>51</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Calibri</vt:lpstr>
      <vt:lpstr>Quattrocento Sans</vt:lpstr>
      <vt:lpstr>Arial</vt:lpstr>
      <vt:lpstr>Nature Illustration 16x9</vt:lpstr>
      <vt:lpstr>Reception to Year 1 Transition Information</vt:lpstr>
      <vt:lpstr>PowerPoint Presentation</vt:lpstr>
      <vt:lpstr>PowerPoint Presentation</vt:lpstr>
      <vt:lpstr>PowerPoint Presentation</vt:lpstr>
      <vt:lpstr>PowerPoint Presentation</vt:lpstr>
      <vt:lpstr>PowerPoint Presentation</vt:lpstr>
      <vt:lpstr>PowerPoint Presentation</vt:lpstr>
      <vt:lpstr>You will continue to eat your lunch in the dinner hall. You will have a choice of a hot dinner or a cold lunch, or you can bring in your own packed lunch. Your teacher and Midday Supervisors will look after you. You will play on the KS1 playground with your friends when you have finished your lunch. Just like when you were in Reception. Even lots of the grown ups will be the same! </vt:lpstr>
      <vt:lpstr>PowerPoint Presentation</vt:lpstr>
      <vt:lpstr>We are so lucky to have lots of wonderful spaces which we use for our learning.  </vt:lpstr>
      <vt:lpstr>PowerPoint Presentation</vt:lpstr>
      <vt:lpstr>     If there is anything else you want to know, just get in touch! We are always here and please do ask if you have any questions or concerns.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Reception to Year 1 Transition Information</dc:title>
  <dc:creator>Rachel Dunne</dc:creator>
  <cp:lastModifiedBy>rdu310</cp:lastModifiedBy>
  <cp:revision>4</cp:revision>
  <dcterms:created xsi:type="dcterms:W3CDTF">2020-05-25T20:59:07Z</dcterms:created>
  <dcterms:modified xsi:type="dcterms:W3CDTF">2023-07-13T19:01:23Z</dcterms:modified>
</cp:coreProperties>
</file>